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44"/>
  </p:notesMasterIdLst>
  <p:sldIdLst>
    <p:sldId id="256" r:id="rId2"/>
    <p:sldId id="349" r:id="rId3"/>
    <p:sldId id="257" r:id="rId4"/>
    <p:sldId id="259" r:id="rId5"/>
    <p:sldId id="264" r:id="rId6"/>
    <p:sldId id="265" r:id="rId7"/>
    <p:sldId id="260" r:id="rId8"/>
    <p:sldId id="262" r:id="rId9"/>
    <p:sldId id="268" r:id="rId10"/>
    <p:sldId id="300" r:id="rId11"/>
    <p:sldId id="302" r:id="rId12"/>
    <p:sldId id="362" r:id="rId13"/>
    <p:sldId id="306" r:id="rId14"/>
    <p:sldId id="360" r:id="rId15"/>
    <p:sldId id="366" r:id="rId16"/>
    <p:sldId id="308" r:id="rId17"/>
    <p:sldId id="368" r:id="rId18"/>
    <p:sldId id="310" r:id="rId19"/>
    <p:sldId id="312" r:id="rId20"/>
    <p:sldId id="364" r:id="rId21"/>
    <p:sldId id="314" r:id="rId22"/>
    <p:sldId id="316" r:id="rId23"/>
    <p:sldId id="318" r:id="rId24"/>
    <p:sldId id="320" r:id="rId25"/>
    <p:sldId id="322" r:id="rId26"/>
    <p:sldId id="324" r:id="rId27"/>
    <p:sldId id="326" r:id="rId28"/>
    <p:sldId id="337" r:id="rId29"/>
    <p:sldId id="339" r:id="rId30"/>
    <p:sldId id="341" r:id="rId31"/>
    <p:sldId id="343" r:id="rId32"/>
    <p:sldId id="372" r:id="rId33"/>
    <p:sldId id="370" r:id="rId34"/>
    <p:sldId id="352" r:id="rId35"/>
    <p:sldId id="354" r:id="rId36"/>
    <p:sldId id="357" r:id="rId37"/>
    <p:sldId id="345" r:id="rId38"/>
    <p:sldId id="347" r:id="rId39"/>
    <p:sldId id="328" r:id="rId40"/>
    <p:sldId id="334" r:id="rId41"/>
    <p:sldId id="335" r:id="rId42"/>
    <p:sldId id="359" r:id="rId43"/>
  </p:sldIdLst>
  <p:sldSz cx="7775575" cy="5543550"/>
  <p:notesSz cx="6858000" cy="9144000"/>
  <p:embeddedFontLst>
    <p:embeddedFont>
      <p:font typeface="Calibri" panose="020F0502020204030204" pitchFamily="34" charset="0"/>
      <p:regular r:id="rId45"/>
      <p:bold r:id="rId46"/>
      <p:italic r:id="rId47"/>
      <p:boldItalic r:id="rId48"/>
    </p:embeddedFont>
    <p:embeddedFont>
      <p:font typeface="Calibri Light" panose="020F0302020204030204" pitchFamily="34" charset="0"/>
      <p:regular r:id="rId49"/>
      <p:italic r:id="rId50"/>
    </p:embeddedFont>
    <p:embeddedFont>
      <p:font typeface="Marvel" pitchFamily="2" charset="0"/>
      <p:regular r:id="rId51"/>
    </p:embeddedFont>
    <p:embeddedFont>
      <p:font typeface="Ubuntu" panose="020B0504030602030204" pitchFamily="34" charset="0"/>
      <p:regular r:id="rId52"/>
      <p:bold r:id="rId53"/>
      <p:italic r:id="rId54"/>
      <p:boldItalic r:id="rId55"/>
    </p:embeddedFont>
    <p:embeddedFont>
      <p:font typeface="Ubuntu Light" panose="020B0304030602030204" pitchFamily="34" charset="0"/>
      <p:regular r:id="rId56"/>
      <p:italic r:id="rId5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oerd Kranendonk" initials="SK" lastIdx="8" clrIdx="0">
    <p:extLst>
      <p:ext uri="{19B8F6BF-5375-455C-9EA6-DF929625EA0E}">
        <p15:presenceInfo xmlns:p15="http://schemas.microsoft.com/office/powerpoint/2012/main" userId="acef0a9426a7f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48"/>
    <p:restoredTop sz="96327"/>
  </p:normalViewPr>
  <p:slideViewPr>
    <p:cSldViewPr snapToGrid="0" snapToObjects="1">
      <p:cViewPr>
        <p:scale>
          <a:sx n="160" d="100"/>
          <a:sy n="160" d="100"/>
        </p:scale>
        <p:origin x="1224" y="1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09/02/2022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39201" rtl="0" eaLnBrk="1" latinLnBrk="0" hangingPunct="1">
      <a:defRPr sz="839" kern="1200">
        <a:solidFill>
          <a:schemeClr val="tx1"/>
        </a:solidFill>
        <a:latin typeface="+mn-lt"/>
        <a:ea typeface="+mn-ea"/>
        <a:cs typeface="+mn-cs"/>
      </a:defRPr>
    </a:lvl1pPr>
    <a:lvl2pPr marL="319600" algn="l" defTabSz="639201" rtl="0" eaLnBrk="1" latinLnBrk="0" hangingPunct="1">
      <a:defRPr sz="839" kern="1200">
        <a:solidFill>
          <a:schemeClr val="tx1"/>
        </a:solidFill>
        <a:latin typeface="+mn-lt"/>
        <a:ea typeface="+mn-ea"/>
        <a:cs typeface="+mn-cs"/>
      </a:defRPr>
    </a:lvl2pPr>
    <a:lvl3pPr marL="639201" algn="l" defTabSz="639201" rtl="0" eaLnBrk="1" latinLnBrk="0" hangingPunct="1">
      <a:defRPr sz="839" kern="1200">
        <a:solidFill>
          <a:schemeClr val="tx1"/>
        </a:solidFill>
        <a:latin typeface="+mn-lt"/>
        <a:ea typeface="+mn-ea"/>
        <a:cs typeface="+mn-cs"/>
      </a:defRPr>
    </a:lvl3pPr>
    <a:lvl4pPr marL="958800" algn="l" defTabSz="639201" rtl="0" eaLnBrk="1" latinLnBrk="0" hangingPunct="1">
      <a:defRPr sz="839" kern="1200">
        <a:solidFill>
          <a:schemeClr val="tx1"/>
        </a:solidFill>
        <a:latin typeface="+mn-lt"/>
        <a:ea typeface="+mn-ea"/>
        <a:cs typeface="+mn-cs"/>
      </a:defRPr>
    </a:lvl4pPr>
    <a:lvl5pPr marL="1278402" algn="l" defTabSz="639201" rtl="0" eaLnBrk="1" latinLnBrk="0" hangingPunct="1">
      <a:defRPr sz="839" kern="1200">
        <a:solidFill>
          <a:schemeClr val="tx1"/>
        </a:solidFill>
        <a:latin typeface="+mn-lt"/>
        <a:ea typeface="+mn-ea"/>
        <a:cs typeface="+mn-cs"/>
      </a:defRPr>
    </a:lvl5pPr>
    <a:lvl6pPr marL="1598002" algn="l" defTabSz="639201" rtl="0" eaLnBrk="1" latinLnBrk="0" hangingPunct="1">
      <a:defRPr sz="839" kern="1200">
        <a:solidFill>
          <a:schemeClr val="tx1"/>
        </a:solidFill>
        <a:latin typeface="+mn-lt"/>
        <a:ea typeface="+mn-ea"/>
        <a:cs typeface="+mn-cs"/>
      </a:defRPr>
    </a:lvl6pPr>
    <a:lvl7pPr marL="1917602" algn="l" defTabSz="639201" rtl="0" eaLnBrk="1" latinLnBrk="0" hangingPunct="1">
      <a:defRPr sz="839" kern="1200">
        <a:solidFill>
          <a:schemeClr val="tx1"/>
        </a:solidFill>
        <a:latin typeface="+mn-lt"/>
        <a:ea typeface="+mn-ea"/>
        <a:cs typeface="+mn-cs"/>
      </a:defRPr>
    </a:lvl7pPr>
    <a:lvl8pPr marL="2237203" algn="l" defTabSz="639201" rtl="0" eaLnBrk="1" latinLnBrk="0" hangingPunct="1">
      <a:defRPr sz="839" kern="1200">
        <a:solidFill>
          <a:schemeClr val="tx1"/>
        </a:solidFill>
        <a:latin typeface="+mn-lt"/>
        <a:ea typeface="+mn-ea"/>
        <a:cs typeface="+mn-cs"/>
      </a:defRPr>
    </a:lvl8pPr>
    <a:lvl9pPr marL="2556804" algn="l" defTabSz="639201" rtl="0" eaLnBrk="1" latinLnBrk="0" hangingPunct="1">
      <a:defRPr sz="83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15</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16</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42</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09/02/2022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userDrawn="1"/>
        </p:nvSpPr>
        <p:spPr>
          <a:xfrm>
            <a:off x="0"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3723410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584" y="369570"/>
            <a:ext cx="2507825" cy="1293495"/>
          </a:xfrm>
        </p:spPr>
        <p:txBody>
          <a:bodyPr anchor="b"/>
          <a:lstStyle>
            <a:lvl1pPr>
              <a:defRPr sz="2587"/>
            </a:lvl1pPr>
          </a:lstStyle>
          <a:p>
            <a:r>
              <a:rPr lang="en-GB"/>
              <a:t>Click to edit Master title style</a:t>
            </a:r>
            <a:endParaRPr lang="en-US" dirty="0"/>
          </a:p>
        </p:txBody>
      </p:sp>
      <p:sp>
        <p:nvSpPr>
          <p:cNvPr id="3" name="Picture Placeholder 2"/>
          <p:cNvSpPr>
            <a:spLocks noGrp="1" noChangeAspect="1"/>
          </p:cNvSpPr>
          <p:nvPr>
            <p:ph type="pic" idx="1"/>
          </p:nvPr>
        </p:nvSpPr>
        <p:spPr>
          <a:xfrm>
            <a:off x="3305632" y="798170"/>
            <a:ext cx="3936385" cy="3939514"/>
          </a:xfrm>
        </p:spPr>
        <p:txBody>
          <a:bodyPr anchor="t"/>
          <a:lstStyle>
            <a:lvl1pPr marL="0" indent="0">
              <a:buNone/>
              <a:defRPr sz="2587"/>
            </a:lvl1pPr>
            <a:lvl2pPr marL="369555" indent="0">
              <a:buNone/>
              <a:defRPr sz="2263"/>
            </a:lvl2pPr>
            <a:lvl3pPr marL="739110" indent="0">
              <a:buNone/>
              <a:defRPr sz="1940"/>
            </a:lvl3pPr>
            <a:lvl4pPr marL="1108664" indent="0">
              <a:buNone/>
              <a:defRPr sz="1617"/>
            </a:lvl4pPr>
            <a:lvl5pPr marL="1478219" indent="0">
              <a:buNone/>
              <a:defRPr sz="1617"/>
            </a:lvl5pPr>
            <a:lvl6pPr marL="1847774" indent="0">
              <a:buNone/>
              <a:defRPr sz="1617"/>
            </a:lvl6pPr>
            <a:lvl7pPr marL="2217329" indent="0">
              <a:buNone/>
              <a:defRPr sz="1617"/>
            </a:lvl7pPr>
            <a:lvl8pPr marL="2586883" indent="0">
              <a:buNone/>
              <a:defRPr sz="1617"/>
            </a:lvl8pPr>
            <a:lvl9pPr marL="2956438" indent="0">
              <a:buNone/>
              <a:defRPr sz="1617"/>
            </a:lvl9pPr>
          </a:lstStyle>
          <a:p>
            <a:r>
              <a:rPr lang="en-GB"/>
              <a:t>Click icon to add picture</a:t>
            </a:r>
            <a:endParaRPr lang="en-US" dirty="0"/>
          </a:p>
        </p:txBody>
      </p:sp>
      <p:sp>
        <p:nvSpPr>
          <p:cNvPr id="4" name="Text Placeholder 3"/>
          <p:cNvSpPr>
            <a:spLocks noGrp="1"/>
          </p:cNvSpPr>
          <p:nvPr>
            <p:ph type="body" sz="half" idx="2"/>
          </p:nvPr>
        </p:nvSpPr>
        <p:spPr>
          <a:xfrm>
            <a:off x="535584" y="1663065"/>
            <a:ext cx="2507825" cy="3081034"/>
          </a:xfrm>
        </p:spPr>
        <p:txBody>
          <a:bodyPr/>
          <a:lstStyle>
            <a:lvl1pPr marL="0" indent="0">
              <a:buNone/>
              <a:defRPr sz="1293"/>
            </a:lvl1pPr>
            <a:lvl2pPr marL="369555" indent="0">
              <a:buNone/>
              <a:defRPr sz="1132"/>
            </a:lvl2pPr>
            <a:lvl3pPr marL="739110" indent="0">
              <a:buNone/>
              <a:defRPr sz="970"/>
            </a:lvl3pPr>
            <a:lvl4pPr marL="1108664" indent="0">
              <a:buNone/>
              <a:defRPr sz="808"/>
            </a:lvl4pPr>
            <a:lvl5pPr marL="1478219" indent="0">
              <a:buNone/>
              <a:defRPr sz="808"/>
            </a:lvl5pPr>
            <a:lvl6pPr marL="1847774" indent="0">
              <a:buNone/>
              <a:defRPr sz="808"/>
            </a:lvl6pPr>
            <a:lvl7pPr marL="2217329" indent="0">
              <a:buNone/>
              <a:defRPr sz="808"/>
            </a:lvl7pPr>
            <a:lvl8pPr marL="2586883" indent="0">
              <a:buNone/>
              <a:defRPr sz="808"/>
            </a:lvl8pPr>
            <a:lvl9pPr marL="2956438" indent="0">
              <a:buNone/>
              <a:defRPr sz="808"/>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09/02/2022</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820960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88891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4396" y="295143"/>
            <a:ext cx="1676608" cy="4697902"/>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34571" y="295143"/>
            <a:ext cx="4932630" cy="4697902"/>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42957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09/02/2022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userDrawn="1"/>
        </p:nvSpPr>
        <p:spPr>
          <a:xfrm>
            <a:off x="0"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95840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09/02/2022</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538374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3168" y="907243"/>
            <a:ext cx="6609239" cy="1929977"/>
          </a:xfrm>
        </p:spPr>
        <p:txBody>
          <a:bodyPr anchor="b"/>
          <a:lstStyle>
            <a:lvl1pPr algn="ctr">
              <a:defRPr sz="4850"/>
            </a:lvl1pPr>
          </a:lstStyle>
          <a:p>
            <a:r>
              <a:rPr lang="en-GB"/>
              <a:t>Click to edit Master title style</a:t>
            </a:r>
            <a:endParaRPr lang="en-US" dirty="0"/>
          </a:p>
        </p:txBody>
      </p:sp>
      <p:sp>
        <p:nvSpPr>
          <p:cNvPr id="3" name="Subtitle 2"/>
          <p:cNvSpPr>
            <a:spLocks noGrp="1"/>
          </p:cNvSpPr>
          <p:nvPr>
            <p:ph type="subTitle" idx="1"/>
          </p:nvPr>
        </p:nvSpPr>
        <p:spPr>
          <a:xfrm>
            <a:off x="971947" y="2911647"/>
            <a:ext cx="5831681" cy="1338408"/>
          </a:xfrm>
        </p:spPr>
        <p:txBody>
          <a:bodyPr/>
          <a:lstStyle>
            <a:lvl1pPr marL="0" indent="0" algn="ctr">
              <a:buNone/>
              <a:defRPr sz="1940"/>
            </a:lvl1pPr>
            <a:lvl2pPr marL="369555" indent="0" algn="ctr">
              <a:buNone/>
              <a:defRPr sz="1617"/>
            </a:lvl2pPr>
            <a:lvl3pPr marL="739110" indent="0" algn="ctr">
              <a:buNone/>
              <a:defRPr sz="1455"/>
            </a:lvl3pPr>
            <a:lvl4pPr marL="1108664" indent="0" algn="ctr">
              <a:buNone/>
              <a:defRPr sz="1293"/>
            </a:lvl4pPr>
            <a:lvl5pPr marL="1478219" indent="0" algn="ctr">
              <a:buNone/>
              <a:defRPr sz="1293"/>
            </a:lvl5pPr>
            <a:lvl6pPr marL="1847774" indent="0" algn="ctr">
              <a:buNone/>
              <a:defRPr sz="1293"/>
            </a:lvl6pPr>
            <a:lvl7pPr marL="2217329" indent="0" algn="ctr">
              <a:buNone/>
              <a:defRPr sz="1293"/>
            </a:lvl7pPr>
            <a:lvl8pPr marL="2586883" indent="0" algn="ctr">
              <a:buNone/>
              <a:defRPr sz="1293"/>
            </a:lvl8pPr>
            <a:lvl9pPr marL="2956438" indent="0" algn="ctr">
              <a:buNone/>
              <a:defRPr sz="129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008208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312342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522" y="1382040"/>
            <a:ext cx="6706433" cy="2305962"/>
          </a:xfrm>
        </p:spPr>
        <p:txBody>
          <a:bodyPr anchor="b"/>
          <a:lstStyle>
            <a:lvl1pPr>
              <a:defRPr sz="4850"/>
            </a:lvl1pPr>
          </a:lstStyle>
          <a:p>
            <a:r>
              <a:rPr lang="en-GB"/>
              <a:t>Click to edit Master title style</a:t>
            </a:r>
            <a:endParaRPr lang="en-US" dirty="0"/>
          </a:p>
        </p:txBody>
      </p:sp>
      <p:sp>
        <p:nvSpPr>
          <p:cNvPr id="3" name="Text Placeholder 2"/>
          <p:cNvSpPr>
            <a:spLocks noGrp="1"/>
          </p:cNvSpPr>
          <p:nvPr>
            <p:ph type="body" idx="1"/>
          </p:nvPr>
        </p:nvSpPr>
        <p:spPr>
          <a:xfrm>
            <a:off x="530522" y="3709817"/>
            <a:ext cx="6706433" cy="1212651"/>
          </a:xfrm>
        </p:spPr>
        <p:txBody>
          <a:bodyPr/>
          <a:lstStyle>
            <a:lvl1pPr marL="0" indent="0">
              <a:buNone/>
              <a:defRPr sz="1940">
                <a:solidFill>
                  <a:schemeClr val="tx1"/>
                </a:solidFill>
              </a:defRPr>
            </a:lvl1pPr>
            <a:lvl2pPr marL="369555" indent="0">
              <a:buNone/>
              <a:defRPr sz="1617">
                <a:solidFill>
                  <a:schemeClr val="tx1">
                    <a:tint val="75000"/>
                  </a:schemeClr>
                </a:solidFill>
              </a:defRPr>
            </a:lvl2pPr>
            <a:lvl3pPr marL="739110" indent="0">
              <a:buNone/>
              <a:defRPr sz="1455">
                <a:solidFill>
                  <a:schemeClr val="tx1">
                    <a:tint val="75000"/>
                  </a:schemeClr>
                </a:solidFill>
              </a:defRPr>
            </a:lvl3pPr>
            <a:lvl4pPr marL="1108664" indent="0">
              <a:buNone/>
              <a:defRPr sz="1293">
                <a:solidFill>
                  <a:schemeClr val="tx1">
                    <a:tint val="75000"/>
                  </a:schemeClr>
                </a:solidFill>
              </a:defRPr>
            </a:lvl4pPr>
            <a:lvl5pPr marL="1478219" indent="0">
              <a:buNone/>
              <a:defRPr sz="1293">
                <a:solidFill>
                  <a:schemeClr val="tx1">
                    <a:tint val="75000"/>
                  </a:schemeClr>
                </a:solidFill>
              </a:defRPr>
            </a:lvl5pPr>
            <a:lvl6pPr marL="1847774" indent="0">
              <a:buNone/>
              <a:defRPr sz="1293">
                <a:solidFill>
                  <a:schemeClr val="tx1">
                    <a:tint val="75000"/>
                  </a:schemeClr>
                </a:solidFill>
              </a:defRPr>
            </a:lvl6pPr>
            <a:lvl7pPr marL="2217329" indent="0">
              <a:buNone/>
              <a:defRPr sz="1293">
                <a:solidFill>
                  <a:schemeClr val="tx1">
                    <a:tint val="75000"/>
                  </a:schemeClr>
                </a:solidFill>
              </a:defRPr>
            </a:lvl7pPr>
            <a:lvl8pPr marL="2586883" indent="0">
              <a:buNone/>
              <a:defRPr sz="1293">
                <a:solidFill>
                  <a:schemeClr val="tx1">
                    <a:tint val="75000"/>
                  </a:schemeClr>
                </a:solidFill>
              </a:defRPr>
            </a:lvl8pPr>
            <a:lvl9pPr marL="2956438" indent="0">
              <a:buNone/>
              <a:defRPr sz="129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09/02/2022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564626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34571" y="1475713"/>
            <a:ext cx="3304619" cy="351733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936385" y="1475713"/>
            <a:ext cx="3304619" cy="351733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09/02/2022</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881597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584" y="295144"/>
            <a:ext cx="6706433" cy="1071497"/>
          </a:xfrm>
        </p:spPr>
        <p:txBody>
          <a:bodyPr/>
          <a:lstStyle/>
          <a:p>
            <a:r>
              <a:rPr lang="en-GB"/>
              <a:t>Click to edit Master title style</a:t>
            </a:r>
            <a:endParaRPr lang="en-US" dirty="0"/>
          </a:p>
        </p:txBody>
      </p:sp>
      <p:sp>
        <p:nvSpPr>
          <p:cNvPr id="3" name="Text Placeholder 2"/>
          <p:cNvSpPr>
            <a:spLocks noGrp="1"/>
          </p:cNvSpPr>
          <p:nvPr>
            <p:ph type="body" idx="1"/>
          </p:nvPr>
        </p:nvSpPr>
        <p:spPr>
          <a:xfrm>
            <a:off x="535584" y="1358940"/>
            <a:ext cx="3289432" cy="665996"/>
          </a:xfrm>
        </p:spPr>
        <p:txBody>
          <a:bodyPr anchor="b"/>
          <a:lstStyle>
            <a:lvl1pPr marL="0" indent="0">
              <a:buNone/>
              <a:defRPr sz="1940" b="1"/>
            </a:lvl1pPr>
            <a:lvl2pPr marL="369555" indent="0">
              <a:buNone/>
              <a:defRPr sz="1617" b="1"/>
            </a:lvl2pPr>
            <a:lvl3pPr marL="739110" indent="0">
              <a:buNone/>
              <a:defRPr sz="1455" b="1"/>
            </a:lvl3pPr>
            <a:lvl4pPr marL="1108664" indent="0">
              <a:buNone/>
              <a:defRPr sz="1293" b="1"/>
            </a:lvl4pPr>
            <a:lvl5pPr marL="1478219" indent="0">
              <a:buNone/>
              <a:defRPr sz="1293" b="1"/>
            </a:lvl5pPr>
            <a:lvl6pPr marL="1847774" indent="0">
              <a:buNone/>
              <a:defRPr sz="1293" b="1"/>
            </a:lvl6pPr>
            <a:lvl7pPr marL="2217329" indent="0">
              <a:buNone/>
              <a:defRPr sz="1293" b="1"/>
            </a:lvl7pPr>
            <a:lvl8pPr marL="2586883" indent="0">
              <a:buNone/>
              <a:defRPr sz="1293" b="1"/>
            </a:lvl8pPr>
            <a:lvl9pPr marL="2956438" indent="0">
              <a:buNone/>
              <a:defRPr sz="1293" b="1"/>
            </a:lvl9pPr>
          </a:lstStyle>
          <a:p>
            <a:pPr lvl="0"/>
            <a:r>
              <a:rPr lang="en-GB"/>
              <a:t>Click to edit Master text styles</a:t>
            </a:r>
          </a:p>
        </p:txBody>
      </p:sp>
      <p:sp>
        <p:nvSpPr>
          <p:cNvPr id="4" name="Content Placeholder 3"/>
          <p:cNvSpPr>
            <a:spLocks noGrp="1"/>
          </p:cNvSpPr>
          <p:nvPr>
            <p:ph sz="half" idx="2"/>
          </p:nvPr>
        </p:nvSpPr>
        <p:spPr>
          <a:xfrm>
            <a:off x="535584" y="2024936"/>
            <a:ext cx="3289432" cy="29783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936385" y="1358940"/>
            <a:ext cx="3305632" cy="665996"/>
          </a:xfrm>
        </p:spPr>
        <p:txBody>
          <a:bodyPr anchor="b"/>
          <a:lstStyle>
            <a:lvl1pPr marL="0" indent="0">
              <a:buNone/>
              <a:defRPr sz="1940" b="1"/>
            </a:lvl1pPr>
            <a:lvl2pPr marL="369555" indent="0">
              <a:buNone/>
              <a:defRPr sz="1617" b="1"/>
            </a:lvl2pPr>
            <a:lvl3pPr marL="739110" indent="0">
              <a:buNone/>
              <a:defRPr sz="1455" b="1"/>
            </a:lvl3pPr>
            <a:lvl4pPr marL="1108664" indent="0">
              <a:buNone/>
              <a:defRPr sz="1293" b="1"/>
            </a:lvl4pPr>
            <a:lvl5pPr marL="1478219" indent="0">
              <a:buNone/>
              <a:defRPr sz="1293" b="1"/>
            </a:lvl5pPr>
            <a:lvl6pPr marL="1847774" indent="0">
              <a:buNone/>
              <a:defRPr sz="1293" b="1"/>
            </a:lvl6pPr>
            <a:lvl7pPr marL="2217329" indent="0">
              <a:buNone/>
              <a:defRPr sz="1293" b="1"/>
            </a:lvl7pPr>
            <a:lvl8pPr marL="2586883" indent="0">
              <a:buNone/>
              <a:defRPr sz="1293" b="1"/>
            </a:lvl8pPr>
            <a:lvl9pPr marL="2956438" indent="0">
              <a:buNone/>
              <a:defRPr sz="1293" b="1"/>
            </a:lvl9pPr>
          </a:lstStyle>
          <a:p>
            <a:pPr lvl="0"/>
            <a:r>
              <a:rPr lang="en-GB"/>
              <a:t>Click to edit Master text styles</a:t>
            </a:r>
          </a:p>
        </p:txBody>
      </p:sp>
      <p:sp>
        <p:nvSpPr>
          <p:cNvPr id="6" name="Content Placeholder 5"/>
          <p:cNvSpPr>
            <a:spLocks noGrp="1"/>
          </p:cNvSpPr>
          <p:nvPr>
            <p:ph sz="quarter" idx="4"/>
          </p:nvPr>
        </p:nvSpPr>
        <p:spPr>
          <a:xfrm>
            <a:off x="3936385" y="2024936"/>
            <a:ext cx="3305632" cy="29783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09/02/2022</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4159342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584" y="369570"/>
            <a:ext cx="2507825" cy="1293495"/>
          </a:xfrm>
        </p:spPr>
        <p:txBody>
          <a:bodyPr anchor="b"/>
          <a:lstStyle>
            <a:lvl1pPr>
              <a:defRPr sz="2587"/>
            </a:lvl1pPr>
          </a:lstStyle>
          <a:p>
            <a:r>
              <a:rPr lang="en-GB"/>
              <a:t>Click to edit Master title style</a:t>
            </a:r>
            <a:endParaRPr lang="en-US" dirty="0"/>
          </a:p>
        </p:txBody>
      </p:sp>
      <p:sp>
        <p:nvSpPr>
          <p:cNvPr id="3" name="Content Placeholder 2"/>
          <p:cNvSpPr>
            <a:spLocks noGrp="1"/>
          </p:cNvSpPr>
          <p:nvPr>
            <p:ph idx="1"/>
          </p:nvPr>
        </p:nvSpPr>
        <p:spPr>
          <a:xfrm>
            <a:off x="3305632" y="798170"/>
            <a:ext cx="3936385" cy="3939514"/>
          </a:xfrm>
        </p:spPr>
        <p:txBody>
          <a:bodyPr/>
          <a:lstStyle>
            <a:lvl1pPr>
              <a:defRPr sz="2587"/>
            </a:lvl1pPr>
            <a:lvl2pPr>
              <a:defRPr sz="2263"/>
            </a:lvl2pPr>
            <a:lvl3pPr>
              <a:defRPr sz="1940"/>
            </a:lvl3pPr>
            <a:lvl4pPr>
              <a:defRPr sz="1617"/>
            </a:lvl4pPr>
            <a:lvl5pPr>
              <a:defRPr sz="1617"/>
            </a:lvl5pPr>
            <a:lvl6pPr>
              <a:defRPr sz="1617"/>
            </a:lvl6pPr>
            <a:lvl7pPr>
              <a:defRPr sz="1617"/>
            </a:lvl7pPr>
            <a:lvl8pPr>
              <a:defRPr sz="1617"/>
            </a:lvl8pPr>
            <a:lvl9pPr>
              <a:defRPr sz="161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35584" y="1663065"/>
            <a:ext cx="2507825" cy="3081034"/>
          </a:xfrm>
        </p:spPr>
        <p:txBody>
          <a:bodyPr/>
          <a:lstStyle>
            <a:lvl1pPr marL="0" indent="0">
              <a:buNone/>
              <a:defRPr sz="1293"/>
            </a:lvl1pPr>
            <a:lvl2pPr marL="369555" indent="0">
              <a:buNone/>
              <a:defRPr sz="1132"/>
            </a:lvl2pPr>
            <a:lvl3pPr marL="739110" indent="0">
              <a:buNone/>
              <a:defRPr sz="970"/>
            </a:lvl3pPr>
            <a:lvl4pPr marL="1108664" indent="0">
              <a:buNone/>
              <a:defRPr sz="808"/>
            </a:lvl4pPr>
            <a:lvl5pPr marL="1478219" indent="0">
              <a:buNone/>
              <a:defRPr sz="808"/>
            </a:lvl5pPr>
            <a:lvl6pPr marL="1847774" indent="0">
              <a:buNone/>
              <a:defRPr sz="808"/>
            </a:lvl6pPr>
            <a:lvl7pPr marL="2217329" indent="0">
              <a:buNone/>
              <a:defRPr sz="808"/>
            </a:lvl7pPr>
            <a:lvl8pPr marL="2586883" indent="0">
              <a:buNone/>
              <a:defRPr sz="808"/>
            </a:lvl8pPr>
            <a:lvl9pPr marL="2956438" indent="0">
              <a:buNone/>
              <a:defRPr sz="808"/>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09/02/2022</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4174411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1" y="295144"/>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1" y="1475713"/>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4" cy="295143"/>
          </a:xfrm>
          <a:prstGeom prst="rect">
            <a:avLst/>
          </a:prstGeom>
        </p:spPr>
        <p:txBody>
          <a:bodyPr vert="horz" lIns="91440" tIns="45720" rIns="91440" bIns="45720" rtlCol="0" anchor="ctr"/>
          <a:lstStyle>
            <a:lvl1pPr algn="l">
              <a:defRPr sz="970">
                <a:solidFill>
                  <a:schemeClr val="tx1">
                    <a:tint val="75000"/>
                  </a:schemeClr>
                </a:solidFill>
              </a:defRPr>
            </a:lvl1pPr>
          </a:lstStyle>
          <a:p>
            <a:fld id="{E73D112B-1218-6940-8ADF-F626DEEE2DDF}" type="datetimeFigureOut">
              <a:rPr lang="en-NL" smtClean="0"/>
              <a:t>09/02/2022</a:t>
            </a:fld>
            <a:endParaRPr lang="en-NL"/>
          </a:p>
        </p:txBody>
      </p:sp>
      <p:sp>
        <p:nvSpPr>
          <p:cNvPr id="5" name="Footer Placeholder 4"/>
          <p:cNvSpPr>
            <a:spLocks noGrp="1"/>
          </p:cNvSpPr>
          <p:nvPr>
            <p:ph type="ftr" sz="quarter" idx="3"/>
          </p:nvPr>
        </p:nvSpPr>
        <p:spPr>
          <a:xfrm>
            <a:off x="2575659" y="5138051"/>
            <a:ext cx="2624257" cy="295143"/>
          </a:xfrm>
          <a:prstGeom prst="rect">
            <a:avLst/>
          </a:prstGeom>
        </p:spPr>
        <p:txBody>
          <a:bodyPr vert="horz" lIns="91440" tIns="45720" rIns="91440" bIns="45720" rtlCol="0" anchor="ctr"/>
          <a:lstStyle>
            <a:lvl1pPr algn="ctr">
              <a:defRPr sz="97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4" cy="295143"/>
          </a:xfrm>
          <a:prstGeom prst="rect">
            <a:avLst/>
          </a:prstGeom>
        </p:spPr>
        <p:txBody>
          <a:bodyPr vert="horz" lIns="91440" tIns="45720" rIns="91440" bIns="45720" rtlCol="0" anchor="ctr"/>
          <a:lstStyle>
            <a:lvl1pPr algn="r">
              <a:defRPr sz="970">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263991592"/>
      </p:ext>
    </p:extLst>
  </p:cSld>
  <p:clrMap bg1="lt1" tx1="dk1" bg2="lt2" tx2="dk2" accent1="accent1" accent2="accent2" accent3="accent3" accent4="accent4" accent5="accent5" accent6="accent6" hlink="hlink" folHlink="folHlink"/>
  <p:sldLayoutIdLst>
    <p:sldLayoutId id="2147483679" r:id="rId1"/>
    <p:sldLayoutId id="2147483684" r:id="rId2"/>
    <p:sldLayoutId id="2147483678" r:id="rId3"/>
    <p:sldLayoutId id="2147483673" r:id="rId4"/>
    <p:sldLayoutId id="2147483674" r:id="rId5"/>
    <p:sldLayoutId id="2147483675" r:id="rId6"/>
    <p:sldLayoutId id="2147483676" r:id="rId7"/>
    <p:sldLayoutId id="2147483677" r:id="rId8"/>
    <p:sldLayoutId id="2147483680" r:id="rId9"/>
    <p:sldLayoutId id="2147483681" r:id="rId10"/>
    <p:sldLayoutId id="2147483682" r:id="rId11"/>
    <p:sldLayoutId id="2147483683" r:id="rId12"/>
  </p:sldLayoutIdLst>
  <p:txStyles>
    <p:titleStyle>
      <a:lvl1pPr algn="l" defTabSz="739110" rtl="0" eaLnBrk="1" latinLnBrk="0" hangingPunct="1">
        <a:lnSpc>
          <a:spcPct val="90000"/>
        </a:lnSpc>
        <a:spcBef>
          <a:spcPct val="0"/>
        </a:spcBef>
        <a:buNone/>
        <a:defRPr sz="3557" kern="1200">
          <a:solidFill>
            <a:schemeClr val="tx1"/>
          </a:solidFill>
          <a:latin typeface="+mj-lt"/>
          <a:ea typeface="+mj-ea"/>
          <a:cs typeface="+mj-cs"/>
        </a:defRPr>
      </a:lvl1pPr>
    </p:titleStyle>
    <p:bodyStyle>
      <a:lvl1pPr marL="184777" indent="-184777" algn="l" defTabSz="739110" rtl="0" eaLnBrk="1" latinLnBrk="0" hangingPunct="1">
        <a:lnSpc>
          <a:spcPct val="90000"/>
        </a:lnSpc>
        <a:spcBef>
          <a:spcPts val="808"/>
        </a:spcBef>
        <a:buFont typeface="Arial" panose="020B0604020202020204" pitchFamily="34" charset="0"/>
        <a:buChar char="•"/>
        <a:defRPr sz="2263" kern="1200">
          <a:solidFill>
            <a:schemeClr val="tx1"/>
          </a:solidFill>
          <a:latin typeface="+mn-lt"/>
          <a:ea typeface="+mn-ea"/>
          <a:cs typeface="+mn-cs"/>
        </a:defRPr>
      </a:lvl1pPr>
      <a:lvl2pPr marL="554332" indent="-184777" algn="l" defTabSz="739110" rtl="0" eaLnBrk="1" latinLnBrk="0" hangingPunct="1">
        <a:lnSpc>
          <a:spcPct val="90000"/>
        </a:lnSpc>
        <a:spcBef>
          <a:spcPts val="404"/>
        </a:spcBef>
        <a:buFont typeface="Arial" panose="020B0604020202020204" pitchFamily="34" charset="0"/>
        <a:buChar char="•"/>
        <a:defRPr sz="1940" kern="1200">
          <a:solidFill>
            <a:schemeClr val="tx1"/>
          </a:solidFill>
          <a:latin typeface="+mn-lt"/>
          <a:ea typeface="+mn-ea"/>
          <a:cs typeface="+mn-cs"/>
        </a:defRPr>
      </a:lvl2pPr>
      <a:lvl3pPr marL="923887" indent="-184777" algn="l" defTabSz="739110" rtl="0" eaLnBrk="1" latinLnBrk="0" hangingPunct="1">
        <a:lnSpc>
          <a:spcPct val="90000"/>
        </a:lnSpc>
        <a:spcBef>
          <a:spcPts val="404"/>
        </a:spcBef>
        <a:buFont typeface="Arial" panose="020B0604020202020204" pitchFamily="34" charset="0"/>
        <a:buChar char="•"/>
        <a:defRPr sz="1617" kern="1200">
          <a:solidFill>
            <a:schemeClr val="tx1"/>
          </a:solidFill>
          <a:latin typeface="+mn-lt"/>
          <a:ea typeface="+mn-ea"/>
          <a:cs typeface="+mn-cs"/>
        </a:defRPr>
      </a:lvl3pPr>
      <a:lvl4pPr marL="1293442"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4pPr>
      <a:lvl5pPr marL="1662996"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5pPr>
      <a:lvl6pPr marL="2032551"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6pPr>
      <a:lvl7pPr marL="2402106"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7pPr>
      <a:lvl8pPr marL="2771661"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8pPr>
      <a:lvl9pPr marL="3141215"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9pPr>
    </p:bodyStyle>
    <p:otherStyle>
      <a:defPPr>
        <a:defRPr lang="en-US"/>
      </a:defPPr>
      <a:lvl1pPr marL="0" algn="l" defTabSz="739110" rtl="0" eaLnBrk="1" latinLnBrk="0" hangingPunct="1">
        <a:defRPr sz="1455" kern="1200">
          <a:solidFill>
            <a:schemeClr val="tx1"/>
          </a:solidFill>
          <a:latin typeface="+mn-lt"/>
          <a:ea typeface="+mn-ea"/>
          <a:cs typeface="+mn-cs"/>
        </a:defRPr>
      </a:lvl1pPr>
      <a:lvl2pPr marL="369555" algn="l" defTabSz="739110" rtl="0" eaLnBrk="1" latinLnBrk="0" hangingPunct="1">
        <a:defRPr sz="1455" kern="1200">
          <a:solidFill>
            <a:schemeClr val="tx1"/>
          </a:solidFill>
          <a:latin typeface="+mn-lt"/>
          <a:ea typeface="+mn-ea"/>
          <a:cs typeface="+mn-cs"/>
        </a:defRPr>
      </a:lvl2pPr>
      <a:lvl3pPr marL="739110" algn="l" defTabSz="739110" rtl="0" eaLnBrk="1" latinLnBrk="0" hangingPunct="1">
        <a:defRPr sz="1455" kern="1200">
          <a:solidFill>
            <a:schemeClr val="tx1"/>
          </a:solidFill>
          <a:latin typeface="+mn-lt"/>
          <a:ea typeface="+mn-ea"/>
          <a:cs typeface="+mn-cs"/>
        </a:defRPr>
      </a:lvl3pPr>
      <a:lvl4pPr marL="1108664" algn="l" defTabSz="739110" rtl="0" eaLnBrk="1" latinLnBrk="0" hangingPunct="1">
        <a:defRPr sz="1455" kern="1200">
          <a:solidFill>
            <a:schemeClr val="tx1"/>
          </a:solidFill>
          <a:latin typeface="+mn-lt"/>
          <a:ea typeface="+mn-ea"/>
          <a:cs typeface="+mn-cs"/>
        </a:defRPr>
      </a:lvl4pPr>
      <a:lvl5pPr marL="1478219" algn="l" defTabSz="739110" rtl="0" eaLnBrk="1" latinLnBrk="0" hangingPunct="1">
        <a:defRPr sz="1455" kern="1200">
          <a:solidFill>
            <a:schemeClr val="tx1"/>
          </a:solidFill>
          <a:latin typeface="+mn-lt"/>
          <a:ea typeface="+mn-ea"/>
          <a:cs typeface="+mn-cs"/>
        </a:defRPr>
      </a:lvl5pPr>
      <a:lvl6pPr marL="1847774" algn="l" defTabSz="739110" rtl="0" eaLnBrk="1" latinLnBrk="0" hangingPunct="1">
        <a:defRPr sz="1455" kern="1200">
          <a:solidFill>
            <a:schemeClr val="tx1"/>
          </a:solidFill>
          <a:latin typeface="+mn-lt"/>
          <a:ea typeface="+mn-ea"/>
          <a:cs typeface="+mn-cs"/>
        </a:defRPr>
      </a:lvl6pPr>
      <a:lvl7pPr marL="2217329" algn="l" defTabSz="739110" rtl="0" eaLnBrk="1" latinLnBrk="0" hangingPunct="1">
        <a:defRPr sz="1455" kern="1200">
          <a:solidFill>
            <a:schemeClr val="tx1"/>
          </a:solidFill>
          <a:latin typeface="+mn-lt"/>
          <a:ea typeface="+mn-ea"/>
          <a:cs typeface="+mn-cs"/>
        </a:defRPr>
      </a:lvl7pPr>
      <a:lvl8pPr marL="2586883" algn="l" defTabSz="739110" rtl="0" eaLnBrk="1" latinLnBrk="0" hangingPunct="1">
        <a:defRPr sz="1455" kern="1200">
          <a:solidFill>
            <a:schemeClr val="tx1"/>
          </a:solidFill>
          <a:latin typeface="+mn-lt"/>
          <a:ea typeface="+mn-ea"/>
          <a:cs typeface="+mn-cs"/>
        </a:defRPr>
      </a:lvl8pPr>
      <a:lvl9pPr marL="2956438" algn="l" defTabSz="739110" rtl="0" eaLnBrk="1" latinLnBrk="0" hangingPunct="1">
        <a:defRPr sz="145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531B3-7716-9F42-8E65-7514D1EF0D8A}"/>
              </a:ext>
            </a:extLst>
          </p:cNvPr>
          <p:cNvSpPr/>
          <p:nvPr/>
        </p:nvSpPr>
        <p:spPr>
          <a:xfrm>
            <a:off x="511510" y="495774"/>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796501" y="3080041"/>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50947" y="591022"/>
            <a:ext cx="4246538" cy="1675201"/>
            <a:chOff x="2149311" y="3497513"/>
            <a:chExt cx="3321303" cy="1190964"/>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1190964"/>
            </a:xfrm>
            <a:prstGeom prst="rect">
              <a:avLst/>
            </a:prstGeom>
            <a:noFill/>
          </p:spPr>
          <p:txBody>
            <a:bodyPr wrap="square" rtlCol="0">
              <a:spAutoFit/>
            </a:bodyPr>
            <a:lstStyle/>
            <a:p>
              <a:r>
                <a:rPr lang="en-NL" sz="10286" dirty="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50942" y="1893317"/>
            <a:ext cx="3983512" cy="1723045"/>
            <a:chOff x="2149311" y="3564510"/>
            <a:chExt cx="2549329" cy="1818658"/>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818658"/>
            </a:xfrm>
            <a:prstGeom prst="rect">
              <a:avLst/>
            </a:prstGeom>
            <a:noFill/>
          </p:spPr>
          <p:txBody>
            <a:bodyPr wrap="square" rtlCol="0">
              <a:spAutoFit/>
            </a:bodyPr>
            <a:lstStyle/>
            <a:p>
              <a:r>
                <a:rPr lang="en-NL" sz="10286">
                  <a:solidFill>
                    <a:schemeClr val="bg1"/>
                  </a:solidFill>
                  <a:latin typeface="Marvel" pitchFamily="2" charset="0"/>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4"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9C66D111-90B8-9B4E-938B-E7D9939AEC9E}"/>
              </a:ext>
            </a:extLst>
          </p:cNvPr>
          <p:cNvGrpSpPr/>
          <p:nvPr/>
        </p:nvGrpSpPr>
        <p:grpSpPr>
          <a:xfrm>
            <a:off x="908704" y="1916555"/>
            <a:ext cx="5958169" cy="1710443"/>
            <a:chOff x="821477" y="1802051"/>
            <a:chExt cx="5792732" cy="1662950"/>
          </a:xfrm>
        </p:grpSpPr>
        <p:sp>
          <p:nvSpPr>
            <p:cNvPr id="4" name="TextBox 3">
              <a:extLst>
                <a:ext uri="{FF2B5EF4-FFF2-40B4-BE49-F238E27FC236}">
                  <a16:creationId xmlns:a16="http://schemas.microsoft.com/office/drawing/2014/main" id="{04A1D98C-6844-1047-AE20-4C0289E1FAD6}"/>
                </a:ext>
              </a:extLst>
            </p:cNvPr>
            <p:cNvSpPr txBox="1"/>
            <p:nvPr/>
          </p:nvSpPr>
          <p:spPr>
            <a:xfrm>
              <a:off x="821477" y="1802051"/>
              <a:ext cx="5792732" cy="88376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Defect Trends</a:t>
              </a:r>
            </a:p>
          </p:txBody>
        </p:sp>
        <p:sp>
          <p:nvSpPr>
            <p:cNvPr id="14" name="Diamond 13">
              <a:extLst>
                <a:ext uri="{FF2B5EF4-FFF2-40B4-BE49-F238E27FC236}">
                  <a16:creationId xmlns:a16="http://schemas.microsoft.com/office/drawing/2014/main" id="{5F898ECD-9A48-6344-B2A0-4E6E20AD0A1F}"/>
                </a:ext>
              </a:extLst>
            </p:cNvPr>
            <p:cNvSpPr/>
            <p:nvPr/>
          </p:nvSpPr>
          <p:spPr>
            <a:xfrm>
              <a:off x="2792914" y="291481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Diamond 14">
              <a:extLst>
                <a:ext uri="{FF2B5EF4-FFF2-40B4-BE49-F238E27FC236}">
                  <a16:creationId xmlns:a16="http://schemas.microsoft.com/office/drawing/2014/main" id="{D5DC2B01-F4DD-5542-A4AA-D948DBD925D5}"/>
                </a:ext>
              </a:extLst>
            </p:cNvPr>
            <p:cNvSpPr/>
            <p:nvPr/>
          </p:nvSpPr>
          <p:spPr>
            <a:xfrm>
              <a:off x="3442748"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Diamond 15">
              <a:extLst>
                <a:ext uri="{FF2B5EF4-FFF2-40B4-BE49-F238E27FC236}">
                  <a16:creationId xmlns:a16="http://schemas.microsoft.com/office/drawing/2014/main" id="{7F0C826D-9CAF-BE47-9C21-B43F1B78958E}"/>
                </a:ext>
              </a:extLst>
            </p:cNvPr>
            <p:cNvSpPr/>
            <p:nvPr/>
          </p:nvSpPr>
          <p:spPr>
            <a:xfrm>
              <a:off x="4092582"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022749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3"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8311C672-BAD9-D34A-A5E4-8584946AEAE2}"/>
              </a:ext>
            </a:extLst>
          </p:cNvPr>
          <p:cNvGrpSpPr/>
          <p:nvPr/>
        </p:nvGrpSpPr>
        <p:grpSpPr>
          <a:xfrm>
            <a:off x="908701" y="1587248"/>
            <a:ext cx="5958169" cy="236905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Product </a:t>
              </a:r>
            </a:p>
            <a:p>
              <a:pPr algn="ctr"/>
              <a:r>
                <a:rPr lang="en-NL" sz="5143" b="1" dirty="0">
                  <a:solidFill>
                    <a:schemeClr val="bg1"/>
                  </a:solidFill>
                  <a:latin typeface="Ubuntu" panose="020B0504030602030204" pitchFamily="34" charset="0"/>
                </a:rPr>
                <a:t>Cost Ratio</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801774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3"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8311C672-BAD9-D34A-A5E4-8584946AEAE2}"/>
              </a:ext>
            </a:extLst>
          </p:cNvPr>
          <p:cNvGrpSpPr/>
          <p:nvPr/>
        </p:nvGrpSpPr>
        <p:grpSpPr>
          <a:xfrm>
            <a:off x="908701" y="1587248"/>
            <a:ext cx="5958169" cy="236905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75202"/>
            </a:xfrm>
            <a:prstGeom prst="rect">
              <a:avLst/>
            </a:prstGeom>
            <a:noFill/>
          </p:spPr>
          <p:txBody>
            <a:bodyPr wrap="square" rtlCol="0">
              <a:spAutoFit/>
            </a:bodyPr>
            <a:lstStyle/>
            <a:p>
              <a:pPr algn="ctr"/>
              <a:r>
                <a:rPr lang="en-GB" sz="5143" b="1" dirty="0">
                  <a:solidFill>
                    <a:schemeClr val="bg1"/>
                  </a:solidFill>
                  <a:latin typeface="Ubuntu" panose="020B0504030602030204" pitchFamily="34" charset="0"/>
                </a:rPr>
                <a:t>Change </a:t>
              </a:r>
            </a:p>
            <a:p>
              <a:pPr algn="ctr"/>
              <a:r>
                <a:rPr lang="en-GB" sz="5143" b="1" dirty="0">
                  <a:solidFill>
                    <a:schemeClr val="bg1"/>
                  </a:solidFill>
                  <a:latin typeface="Ubuntu" panose="020B0504030602030204" pitchFamily="34" charset="0"/>
                </a:rPr>
                <a:t>Failure Rate</a:t>
              </a:r>
              <a:endParaRPr lang="en-NL" sz="5143"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733299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4"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3" name="Group 2">
            <a:extLst>
              <a:ext uri="{FF2B5EF4-FFF2-40B4-BE49-F238E27FC236}">
                <a16:creationId xmlns:a16="http://schemas.microsoft.com/office/drawing/2014/main" id="{6BC9FE46-1C12-1744-869F-2A1954FBBEB9}"/>
              </a:ext>
            </a:extLst>
          </p:cNvPr>
          <p:cNvGrpSpPr/>
          <p:nvPr/>
        </p:nvGrpSpPr>
        <p:grpSpPr>
          <a:xfrm>
            <a:off x="868855" y="1527668"/>
            <a:ext cx="6037871" cy="2488218"/>
            <a:chOff x="805982" y="1360938"/>
            <a:chExt cx="587022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83768"/>
            </a:xfrm>
            <a:prstGeom prst="rect">
              <a:avLst/>
            </a:prstGeom>
            <a:noFill/>
          </p:spPr>
          <p:txBody>
            <a:bodyPr wrap="square" rtlCol="0">
              <a:spAutoFit/>
            </a:bodyPr>
            <a:lstStyle/>
            <a:p>
              <a:pPr algn="ctr"/>
              <a:endParaRPr lang="en-NL" sz="5143"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883471" y="1407104"/>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Installed </a:t>
              </a:r>
            </a:p>
            <a:p>
              <a:pPr algn="ctr"/>
              <a:r>
                <a:rPr lang="en-NL" sz="5143" b="1" dirty="0">
                  <a:solidFill>
                    <a:schemeClr val="bg1"/>
                  </a:solidFill>
                  <a:latin typeface="Ubuntu" panose="020B0504030602030204" pitchFamily="34" charset="0"/>
                </a:rPr>
                <a:t>Version Index</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83808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4"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1A1F9E67-0CB7-3043-8A6B-89CC77B3ED88}"/>
              </a:ext>
            </a:extLst>
          </p:cNvPr>
          <p:cNvGrpSpPr/>
          <p:nvPr/>
        </p:nvGrpSpPr>
        <p:grpSpPr>
          <a:xfrm>
            <a:off x="908704" y="1176521"/>
            <a:ext cx="5958169" cy="3190511"/>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66637"/>
            </a:xfrm>
            <a:prstGeom prst="rect">
              <a:avLst/>
            </a:prstGeom>
            <a:noFill/>
          </p:spPr>
          <p:txBody>
            <a:bodyPr wrap="square" rtlCol="0">
              <a:spAutoFit/>
            </a:bodyPr>
            <a:lstStyle/>
            <a:p>
              <a:pPr algn="ctr"/>
              <a:r>
                <a:rPr lang="en-GB" sz="5143" b="1" dirty="0">
                  <a:solidFill>
                    <a:schemeClr val="bg1"/>
                  </a:solidFill>
                  <a:latin typeface="Ubuntu" panose="020B0504030602030204" pitchFamily="34" charset="0"/>
                </a:rPr>
                <a:t>Desired Customer Experience or satisfaction</a:t>
              </a:r>
              <a:endParaRPr lang="en-NL" sz="5143"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125791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4"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6D474F51-8CD4-BE40-BB2E-BC1101989427}"/>
              </a:ext>
            </a:extLst>
          </p:cNvPr>
          <p:cNvGrpSpPr/>
          <p:nvPr/>
        </p:nvGrpSpPr>
        <p:grpSpPr>
          <a:xfrm>
            <a:off x="733319" y="1505396"/>
            <a:ext cx="6308939" cy="2532758"/>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75202"/>
            </a:xfrm>
            <a:prstGeom prst="rect">
              <a:avLst/>
            </a:prstGeom>
            <a:noFill/>
          </p:spPr>
          <p:txBody>
            <a:bodyPr wrap="square" rtlCol="0">
              <a:spAutoFit/>
            </a:bodyPr>
            <a:lstStyle/>
            <a:p>
              <a:pPr algn="ctr"/>
              <a:r>
                <a:rPr lang="en-GB" sz="5143" b="1" dirty="0">
                  <a:solidFill>
                    <a:schemeClr val="bg1"/>
                  </a:solidFill>
                  <a:latin typeface="Ubuntu" panose="020B0504030602030204" pitchFamily="34" charset="0"/>
                </a:rPr>
                <a:t>Time to remove Impediment</a:t>
              </a:r>
              <a:endParaRPr lang="en-NL" sz="5143"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494178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4"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6D474F51-8CD4-BE40-BB2E-BC1101989427}"/>
              </a:ext>
            </a:extLst>
          </p:cNvPr>
          <p:cNvGrpSpPr/>
          <p:nvPr/>
        </p:nvGrpSpPr>
        <p:grpSpPr>
          <a:xfrm>
            <a:off x="733319" y="1505396"/>
            <a:ext cx="6308939" cy="2532758"/>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Build &amp; Integration Frequency</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234181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4"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4" y="1930199"/>
            <a:ext cx="5958169" cy="1683156"/>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8376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Time to Pivot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334417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4"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17DF2276-5808-9F42-974A-9B79EEF9C2B3}"/>
              </a:ext>
            </a:extLst>
          </p:cNvPr>
          <p:cNvGrpSpPr/>
          <p:nvPr/>
        </p:nvGrpSpPr>
        <p:grpSpPr>
          <a:xfrm>
            <a:off x="908704" y="1505396"/>
            <a:ext cx="5958169" cy="2532758"/>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Production Incident Count</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573922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4"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1A1F9E67-0CB7-3043-8A6B-89CC77B3ED88}"/>
              </a:ext>
            </a:extLst>
          </p:cNvPr>
          <p:cNvGrpSpPr/>
          <p:nvPr/>
        </p:nvGrpSpPr>
        <p:grpSpPr>
          <a:xfrm>
            <a:off x="908704" y="1176521"/>
            <a:ext cx="5958169" cy="3190511"/>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66637"/>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Release </a:t>
              </a:r>
            </a:p>
            <a:p>
              <a:pPr algn="ctr"/>
              <a:r>
                <a:rPr lang="en-NL" sz="5143" b="1" dirty="0">
                  <a:solidFill>
                    <a:schemeClr val="bg1"/>
                  </a:solidFill>
                  <a:latin typeface="Ubuntu" panose="020B0504030602030204" pitchFamily="34" charset="0"/>
                </a:rPr>
                <a:t>Stabilization </a:t>
              </a:r>
            </a:p>
            <a:p>
              <a:pPr algn="ctr"/>
              <a:r>
                <a:rPr lang="en-NL" sz="5143" b="1" dirty="0">
                  <a:solidFill>
                    <a:schemeClr val="bg1"/>
                  </a:solidFill>
                  <a:latin typeface="Ubuntu" panose="020B0504030602030204" pitchFamily="34" charset="0"/>
                </a:rPr>
                <a:t>Period</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475620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33993" y="3451710"/>
            <a:ext cx="1416899" cy="586745"/>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685777" y="-301473"/>
            <a:ext cx="2333389" cy="2296159"/>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144120" y="1437657"/>
            <a:ext cx="3399726" cy="2146585"/>
          </a:xfrm>
          <a:prstGeom prst="rect">
            <a:avLst/>
          </a:prstGeom>
        </p:spPr>
        <p:txBody>
          <a:bodyPr wrap="square">
            <a:spAutoFit/>
          </a:bodyPr>
          <a:lstStyle/>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26" dirty="0">
              <a:solidFill>
                <a:schemeClr val="bg1"/>
              </a:solidFill>
              <a:latin typeface="Ubuntu Light" panose="020B0304030602030204" pitchFamily="34" charset="0"/>
            </a:endParaRPr>
          </a:p>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a:t>
            </a:r>
            <a:r>
              <a:rPr lang="en-GB" sz="926" b="1" dirty="0">
                <a:solidFill>
                  <a:schemeClr val="bg1"/>
                </a:solidFill>
                <a:latin typeface="Ubuntu Light" panose="020B0304030602030204" pitchFamily="34" charset="0"/>
              </a:rPr>
              <a:t>Scrum.org partner</a:t>
            </a:r>
            <a:r>
              <a:rPr lang="en-GB" sz="926"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26" b="1" dirty="0">
                <a:solidFill>
                  <a:schemeClr val="bg1"/>
                </a:solidFill>
                <a:latin typeface="Ubuntu Light" panose="020B0304030602030204" pitchFamily="34" charset="0"/>
              </a:rPr>
              <a:t>seasoned experts</a:t>
            </a:r>
            <a:r>
              <a:rPr lang="en-GB" sz="926" dirty="0">
                <a:solidFill>
                  <a:schemeClr val="bg1"/>
                </a:solidFill>
                <a:latin typeface="Ubuntu Light" panose="020B0304030602030204" pitchFamily="34" charset="0"/>
              </a:rPr>
              <a:t> and </a:t>
            </a:r>
            <a:r>
              <a:rPr lang="en-GB" sz="926" b="1" dirty="0">
                <a:solidFill>
                  <a:schemeClr val="bg1"/>
                </a:solidFill>
                <a:latin typeface="Ubuntu Light" panose="020B0304030602030204" pitchFamily="34" charset="0"/>
              </a:rPr>
              <a:t>Scrum.org certified</a:t>
            </a:r>
            <a:r>
              <a:rPr lang="en-GB" sz="926" dirty="0">
                <a:solidFill>
                  <a:schemeClr val="bg1"/>
                </a:solidFill>
                <a:latin typeface="Ubuntu Light" panose="020B0304030602030204" pitchFamily="34" charset="0"/>
              </a:rPr>
              <a:t> Professional Scrum Trainers with substantial real life experience in various settings.</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27528" y="782634"/>
            <a:ext cx="3674385" cy="1072369"/>
          </a:xfrm>
          <a:prstGeom prst="rect">
            <a:avLst/>
          </a:prstGeom>
          <a:noFill/>
        </p:spPr>
        <p:txBody>
          <a:bodyPr wrap="square" rtlCol="0">
            <a:spAutoFit/>
          </a:bodyPr>
          <a:lstStyle/>
          <a:p>
            <a:pPr algn="ctr"/>
            <a:r>
              <a:rPr lang="en-GB" sz="1029"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29"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9713" y="1921910"/>
            <a:ext cx="3399726" cy="2941831"/>
          </a:xfrm>
          <a:prstGeom prst="rect">
            <a:avLst/>
          </a:prstGeom>
          <a:noFill/>
        </p:spPr>
        <p:txBody>
          <a:bodyPr wrap="square" rtlCol="0">
            <a:spAutoFit/>
          </a:bodyPr>
          <a:lstStyle/>
          <a:p>
            <a:pPr marL="235139" indent="-235139">
              <a:buFont typeface="+mj-lt"/>
              <a:buAutoNum type="arabicPeriod"/>
            </a:pPr>
            <a:r>
              <a:rPr lang="en-GB" sz="926"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35139" indent="-235139">
              <a:buFont typeface="+mj-lt"/>
              <a:buAutoNum type="arabicPeriod"/>
            </a:pPr>
            <a:r>
              <a:rPr lang="en-GB" sz="926" dirty="0">
                <a:solidFill>
                  <a:schemeClr val="bg1"/>
                </a:solidFill>
                <a:latin typeface="Ubuntu Light" panose="020B0304030602030204" pitchFamily="34" charset="0"/>
              </a:rPr>
              <a:t>Form two groups and hand one group the green Key Value Measures cards (KVMs) and the other group the remaining purple KVMs.</a:t>
            </a:r>
          </a:p>
          <a:p>
            <a:pPr marL="235139" indent="-235139">
              <a:buFont typeface="+mj-lt"/>
              <a:buAutoNum type="arabicPeriod"/>
            </a:pPr>
            <a:r>
              <a:rPr lang="en-GB" sz="926" dirty="0">
                <a:solidFill>
                  <a:schemeClr val="bg1"/>
                </a:solidFill>
                <a:latin typeface="Ubuntu Light" panose="020B0304030602030204" pitchFamily="34" charset="0"/>
              </a:rPr>
              <a:t>Step 1: Invite the group(s) to discuss and put the KVMs under the correct KVA.</a:t>
            </a:r>
          </a:p>
          <a:p>
            <a:pPr marL="235139" indent="-235139">
              <a:buFont typeface="+mj-lt"/>
              <a:buAutoNum type="arabicPeriod"/>
            </a:pPr>
            <a:r>
              <a:rPr lang="en-GB" sz="926"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35139" indent="-235139">
              <a:buFont typeface="+mj-lt"/>
              <a:buAutoNum type="arabicPeriod"/>
            </a:pPr>
            <a:r>
              <a:rPr lang="en-GB" sz="926"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35139" indent="-235139">
              <a:buFont typeface="+mj-lt"/>
              <a:buAutoNum type="arabicPeriod"/>
            </a:pPr>
            <a:r>
              <a:rPr lang="en-GB" sz="926"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26"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417129" y="4038451"/>
            <a:ext cx="2850620" cy="778753"/>
          </a:xfrm>
          <a:prstGeom prst="rect">
            <a:avLst/>
          </a:prstGeom>
          <a:noFill/>
        </p:spPr>
        <p:txBody>
          <a:bodyPr wrap="square" rtlCol="0">
            <a:spAutoFit/>
          </a:bodyPr>
          <a:lstStyle/>
          <a:p>
            <a:pPr algn="ctr"/>
            <a:r>
              <a:rPr lang="en-NL" sz="720" dirty="0">
                <a:solidFill>
                  <a:schemeClr val="bg1"/>
                </a:solidFill>
                <a:latin typeface="Ubuntu Light" panose="020B0304030602030204" pitchFamily="34" charset="0"/>
              </a:rPr>
              <a:t>Based on the 2020 EBM Guide. Learn about Evidence-Based Management (EBM) </a:t>
            </a:r>
            <a:r>
              <a:rPr lang="en-GB" sz="720" dirty="0">
                <a:solidFill>
                  <a:schemeClr val="bg1"/>
                </a:solidFill>
                <a:latin typeface="Ubuntu Light" panose="020B0304030602030204" pitchFamily="34" charset="0"/>
              </a:rPr>
              <a:t>at </a:t>
            </a:r>
            <a:r>
              <a:rPr lang="en-GB" sz="720" dirty="0">
                <a:solidFill>
                  <a:schemeClr val="bg1"/>
                </a:solidFill>
                <a:latin typeface="Ubuntu Light" panose="020B0304030602030204" pitchFamily="34" charset="0"/>
                <a:hlinkClick r:id="rId5"/>
              </a:rPr>
              <a:t>http://s</a:t>
            </a:r>
            <a:r>
              <a:rPr lang="en-NL" sz="720" dirty="0">
                <a:solidFill>
                  <a:schemeClr val="bg1"/>
                </a:solidFill>
                <a:latin typeface="Ubuntu Light" panose="020B0304030602030204" pitchFamily="34" charset="0"/>
                <a:hlinkClick r:id="rId5"/>
              </a:rPr>
              <a:t>crum.org/EBM</a:t>
            </a:r>
            <a:endParaRPr lang="en-NL" sz="720" dirty="0">
              <a:solidFill>
                <a:schemeClr val="bg1"/>
              </a:solidFill>
              <a:latin typeface="Ubuntu Light" panose="020B0304030602030204" pitchFamily="34" charset="0"/>
            </a:endParaRPr>
          </a:p>
          <a:p>
            <a:pPr algn="ctr"/>
            <a:endParaRPr lang="en-NL" sz="720" dirty="0">
              <a:solidFill>
                <a:schemeClr val="bg1"/>
              </a:solidFill>
              <a:latin typeface="Ubuntu Light" panose="020B0304030602030204" pitchFamily="34" charset="0"/>
            </a:endParaRPr>
          </a:p>
          <a:p>
            <a:pPr algn="ctr"/>
            <a:r>
              <a:rPr lang="en-GB" sz="720" dirty="0">
                <a:solidFill>
                  <a:schemeClr val="bg1"/>
                </a:solidFill>
                <a:latin typeface="Ubuntu Light" panose="020B0304030602030204" pitchFamily="34" charset="0"/>
              </a:rPr>
              <a:t>The Measuring Outcome game (v2.0.1) is licensed under </a:t>
            </a:r>
          </a:p>
          <a:p>
            <a:pPr algn="ctr"/>
            <a:r>
              <a:rPr lang="en-GB" sz="720" dirty="0">
                <a:solidFill>
                  <a:schemeClr val="bg1"/>
                </a:solidFill>
                <a:latin typeface="Ubuntu Light" panose="020B0304030602030204" pitchFamily="34" charset="0"/>
              </a:rPr>
              <a:t>CC BY-NC-SA 4.0</a:t>
            </a:r>
          </a:p>
          <a:p>
            <a:pPr algn="ctr"/>
            <a:r>
              <a:rPr lang="en-GB" sz="720" dirty="0">
                <a:solidFill>
                  <a:schemeClr val="bg1"/>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9095" y="198052"/>
            <a:ext cx="4020655" cy="698423"/>
            <a:chOff x="-77476" y="76326"/>
            <a:chExt cx="3909016" cy="64437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43346"/>
            </a:xfrm>
            <a:prstGeom prst="rect">
              <a:avLst/>
            </a:prstGeom>
            <a:noFill/>
          </p:spPr>
          <p:txBody>
            <a:bodyPr wrap="square" rtlCol="0">
              <a:spAutoFit/>
            </a:bodyPr>
            <a:lstStyle/>
            <a:p>
              <a:pPr algn="ctr"/>
              <a:r>
                <a:rPr lang="en-NL" sz="3806"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43346"/>
            </a:xfrm>
            <a:prstGeom prst="rect">
              <a:avLst/>
            </a:prstGeom>
            <a:noFill/>
          </p:spPr>
          <p:txBody>
            <a:bodyPr wrap="square" rtlCol="0">
              <a:spAutoFit/>
            </a:bodyPr>
            <a:lstStyle/>
            <a:p>
              <a:pPr algn="ctr"/>
              <a:r>
                <a:rPr lang="en-NL" sz="3806"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887787" y="294898"/>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3"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8311C672-BAD9-D34A-A5E4-8584946AEAE2}"/>
              </a:ext>
            </a:extLst>
          </p:cNvPr>
          <p:cNvGrpSpPr/>
          <p:nvPr/>
        </p:nvGrpSpPr>
        <p:grpSpPr>
          <a:xfrm>
            <a:off x="908701" y="1587248"/>
            <a:ext cx="5958169" cy="236905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75202"/>
            </a:xfrm>
            <a:prstGeom prst="rect">
              <a:avLst/>
            </a:prstGeom>
            <a:noFill/>
          </p:spPr>
          <p:txBody>
            <a:bodyPr wrap="square" rtlCol="0">
              <a:spAutoFit/>
            </a:bodyPr>
            <a:lstStyle/>
            <a:p>
              <a:pPr algn="ctr"/>
              <a:r>
                <a:rPr lang="en-GB" sz="5143" b="1" dirty="0">
                  <a:solidFill>
                    <a:schemeClr val="bg1"/>
                  </a:solidFill>
                  <a:latin typeface="Ubuntu" panose="020B0504030602030204" pitchFamily="34" charset="0"/>
                </a:rPr>
                <a:t> Lead Time </a:t>
              </a:r>
            </a:p>
            <a:p>
              <a:pPr algn="ctr"/>
              <a:r>
                <a:rPr lang="en-GB" sz="5143" b="1" dirty="0">
                  <a:solidFill>
                    <a:schemeClr val="bg1"/>
                  </a:solidFill>
                  <a:latin typeface="Ubuntu" panose="020B0504030602030204" pitchFamily="34" charset="0"/>
                </a:rPr>
                <a:t>for Changes</a:t>
              </a:r>
              <a:endParaRPr lang="en-NL" sz="5143"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299964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4"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54EC7139-E4CC-0249-A499-0E262988B116}"/>
              </a:ext>
            </a:extLst>
          </p:cNvPr>
          <p:cNvGrpSpPr/>
          <p:nvPr/>
        </p:nvGrpSpPr>
        <p:grpSpPr>
          <a:xfrm>
            <a:off x="908704" y="1543603"/>
            <a:ext cx="5958169" cy="2456344"/>
            <a:chOff x="774982" y="1255092"/>
            <a:chExt cx="5792732"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1255092"/>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Market</a:t>
              </a:r>
            </a:p>
            <a:p>
              <a:pPr algn="ctr"/>
              <a:r>
                <a:rPr lang="en-NL" sz="5143" b="1" dirty="0">
                  <a:solidFill>
                    <a:schemeClr val="bg1"/>
                  </a:solidFill>
                  <a:latin typeface="Ubuntu" panose="020B0504030602030204" pitchFamily="34" charset="0"/>
                </a:rPr>
                <a:t>Share</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973939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4"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5ECF1BBE-48A2-F040-AB41-C9F9DEC44EAD}"/>
              </a:ext>
            </a:extLst>
          </p:cNvPr>
          <p:cNvGrpSpPr/>
          <p:nvPr/>
        </p:nvGrpSpPr>
        <p:grpSpPr>
          <a:xfrm>
            <a:off x="908704" y="1578145"/>
            <a:ext cx="5958169" cy="2387267"/>
            <a:chOff x="883470" y="1446237"/>
            <a:chExt cx="5792732" cy="2320981"/>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46237"/>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Customer </a:t>
              </a:r>
            </a:p>
            <a:p>
              <a:pPr algn="ctr"/>
              <a:r>
                <a:rPr lang="en-NL" sz="5143" b="1" dirty="0">
                  <a:solidFill>
                    <a:schemeClr val="bg1"/>
                  </a:solidFill>
                  <a:latin typeface="Ubuntu" panose="020B0504030602030204" pitchFamily="34" charset="0"/>
                </a:rPr>
                <a:t>Cycle Time</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021232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4"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4" y="1930199"/>
            <a:ext cx="5958169" cy="1683156"/>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8376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Time-to-Learn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4091448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3"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3" name="Group 2">
            <a:extLst>
              <a:ext uri="{FF2B5EF4-FFF2-40B4-BE49-F238E27FC236}">
                <a16:creationId xmlns:a16="http://schemas.microsoft.com/office/drawing/2014/main" id="{411DE3CD-0A56-EA49-BAD4-E1141CFE920B}"/>
              </a:ext>
            </a:extLst>
          </p:cNvPr>
          <p:cNvGrpSpPr/>
          <p:nvPr/>
        </p:nvGrpSpPr>
        <p:grpSpPr>
          <a:xfrm>
            <a:off x="908701" y="1647460"/>
            <a:ext cx="5958169" cy="2248633"/>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Employee Satisfaction</a:t>
              </a: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844657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1AED8108-FDA4-3E46-8468-F32F3028F6A8}"/>
              </a:ext>
            </a:extLst>
          </p:cNvPr>
          <p:cNvGrpSpPr/>
          <p:nvPr/>
        </p:nvGrpSpPr>
        <p:grpSpPr>
          <a:xfrm>
            <a:off x="908704" y="1635190"/>
            <a:ext cx="5958169" cy="2273177"/>
            <a:chOff x="782731" y="1446612"/>
            <a:chExt cx="5792732" cy="221005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6612"/>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Customer </a:t>
              </a:r>
            </a:p>
            <a:p>
              <a:pPr algn="ctr"/>
              <a:r>
                <a:rPr lang="en-NL" sz="5143" b="1" dirty="0">
                  <a:solidFill>
                    <a:schemeClr val="bg1"/>
                  </a:solidFill>
                  <a:latin typeface="Ubuntu" panose="020B0504030602030204" pitchFamily="34" charset="0"/>
                </a:rPr>
                <a:t>Usage Index</a:t>
              </a: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450385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C5397E4D-2ECB-654A-BB42-052B09C60867}"/>
              </a:ext>
            </a:extLst>
          </p:cNvPr>
          <p:cNvGrpSpPr/>
          <p:nvPr/>
        </p:nvGrpSpPr>
        <p:grpSpPr>
          <a:xfrm>
            <a:off x="908704" y="1622925"/>
            <a:ext cx="5958169" cy="2297703"/>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Revenue </a:t>
              </a:r>
            </a:p>
            <a:p>
              <a:pPr algn="ctr"/>
              <a:r>
                <a:rPr lang="en-NL" sz="5143" b="1" dirty="0">
                  <a:solidFill>
                    <a:schemeClr val="bg1"/>
                  </a:solidFill>
                  <a:latin typeface="Ubuntu" panose="020B0504030602030204" pitchFamily="34" charset="0"/>
                </a:rPr>
                <a:t>per Employee</a:t>
              </a: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507518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988C2D97-B31F-A443-8C09-D7B033974E51}"/>
              </a:ext>
            </a:extLst>
          </p:cNvPr>
          <p:cNvGrpSpPr/>
          <p:nvPr/>
        </p:nvGrpSpPr>
        <p:grpSpPr>
          <a:xfrm>
            <a:off x="908704" y="1632139"/>
            <a:ext cx="5958169" cy="2279276"/>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Release </a:t>
              </a:r>
            </a:p>
            <a:p>
              <a:pPr algn="ctr"/>
              <a:r>
                <a:rPr lang="en-NL" sz="5143" b="1" dirty="0">
                  <a:solidFill>
                    <a:schemeClr val="bg1"/>
                  </a:solidFill>
                  <a:latin typeface="Ubuntu" panose="020B0504030602030204" pitchFamily="34" charset="0"/>
                </a:rPr>
                <a:t>Frequency</a:t>
              </a: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576946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45BF3484-2EDD-8243-A82D-802F04ED2EA4}"/>
              </a:ext>
            </a:extLst>
          </p:cNvPr>
          <p:cNvGrpSpPr/>
          <p:nvPr/>
        </p:nvGrpSpPr>
        <p:grpSpPr>
          <a:xfrm>
            <a:off x="908704" y="1655634"/>
            <a:ext cx="5958169" cy="2232285"/>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Mean Time </a:t>
              </a:r>
            </a:p>
            <a:p>
              <a:pPr algn="ctr"/>
              <a:r>
                <a:rPr lang="en-NL" sz="5143" b="1" dirty="0">
                  <a:solidFill>
                    <a:schemeClr val="bg1"/>
                  </a:solidFill>
                  <a:latin typeface="Ubuntu" panose="020B0504030602030204" pitchFamily="34" charset="0"/>
                </a:rPr>
                <a:t>to Repair</a:t>
              </a: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39213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916E0CBF-53CB-5E4B-8BAE-86214A958466}"/>
              </a:ext>
            </a:extLst>
          </p:cNvPr>
          <p:cNvGrpSpPr/>
          <p:nvPr/>
        </p:nvGrpSpPr>
        <p:grpSpPr>
          <a:xfrm>
            <a:off x="856894" y="1841724"/>
            <a:ext cx="6061786" cy="1860102"/>
            <a:chOff x="782731" y="1625580"/>
            <a:chExt cx="5893472" cy="18084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25580"/>
              <a:ext cx="5792732" cy="883768"/>
            </a:xfrm>
            <a:prstGeom prst="rect">
              <a:avLst/>
            </a:prstGeom>
            <a:noFill/>
          </p:spPr>
          <p:txBody>
            <a:bodyPr wrap="square" rtlCol="0">
              <a:spAutoFit/>
            </a:bodyPr>
            <a:lstStyle/>
            <a:p>
              <a:pPr algn="ctr"/>
              <a:endParaRPr lang="en-NL" sz="5143"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5B7058D0-484F-7041-95AB-7E591285CA65}"/>
                </a:ext>
              </a:extLst>
            </p:cNvPr>
            <p:cNvSpPr txBox="1"/>
            <p:nvPr/>
          </p:nvSpPr>
          <p:spPr>
            <a:xfrm>
              <a:off x="782731" y="1978523"/>
              <a:ext cx="5792732" cy="88376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Lead Time</a:t>
              </a: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052946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07C9767-773C-644A-A638-0001139EE025}"/>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123328" y="1972936"/>
            <a:ext cx="5607059" cy="1560212"/>
          </a:xfrm>
          <a:prstGeom prst="rect">
            <a:avLst/>
          </a:prstGeom>
          <a:noFill/>
        </p:spPr>
        <p:txBody>
          <a:bodyPr wrap="square" rtlCol="0">
            <a:spAutoFit/>
          </a:bodyPr>
          <a:lstStyle/>
          <a:p>
            <a:pPr algn="ctr"/>
            <a:r>
              <a:rPr lang="en-NL" sz="9257"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2564794" y="3148328"/>
            <a:ext cx="2724121" cy="257870"/>
          </a:xfrm>
          <a:prstGeom prst="rect">
            <a:avLst/>
          </a:prstGeom>
          <a:noFill/>
        </p:spPr>
        <p:txBody>
          <a:bodyPr wrap="none" rtlCol="0">
            <a:spAutoFit/>
          </a:bodyPr>
          <a:lstStyle/>
          <a:p>
            <a:pPr algn="ctr"/>
            <a:r>
              <a:rPr lang="en-GB" sz="1029" dirty="0">
                <a:solidFill>
                  <a:schemeClr val="bg1">
                    <a:lumMod val="50000"/>
                  </a:schemeClr>
                </a:solidFill>
                <a:latin typeface="Ubuntu" panose="020B0504030602030204" pitchFamily="34" charset="0"/>
              </a:rPr>
              <a:t>The value that the product delivers today</a:t>
            </a:r>
            <a:endParaRPr lang="en-NL" sz="1029"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2333F93C-0F67-C146-84E2-9B869646EE60}"/>
              </a:ext>
            </a:extLst>
          </p:cNvPr>
          <p:cNvSpPr/>
          <p:nvPr/>
        </p:nvSpPr>
        <p:spPr>
          <a:xfrm>
            <a:off x="-191407"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2035461B-5D95-774C-8E4D-3CB256D762EA}"/>
              </a:ext>
            </a:extLst>
          </p:cNvPr>
          <p:cNvSpPr/>
          <p:nvPr/>
        </p:nvSpPr>
        <p:spPr>
          <a:xfrm>
            <a:off x="-234589"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72" y="8236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72" y="139482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5" y="196604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72" y="253725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72" y="310847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72" y="367968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71" y="42509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3C0EEFF9-5BFF-0C4A-9481-A20BE579B4CB}"/>
              </a:ext>
            </a:extLst>
          </p:cNvPr>
          <p:cNvGrpSpPr/>
          <p:nvPr/>
        </p:nvGrpSpPr>
        <p:grpSpPr>
          <a:xfrm>
            <a:off x="908704" y="1688354"/>
            <a:ext cx="5958169" cy="2166849"/>
            <a:chOff x="782731" y="1549988"/>
            <a:chExt cx="5792732" cy="2106683"/>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1549988"/>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Innovation</a:t>
              </a:r>
            </a:p>
            <a:p>
              <a:pPr algn="ctr"/>
              <a:r>
                <a:rPr lang="en-NL" sz="5143" b="1" dirty="0">
                  <a:solidFill>
                    <a:schemeClr val="bg1"/>
                  </a:solidFill>
                  <a:latin typeface="Ubuntu" panose="020B0504030602030204" pitchFamily="34" charset="0"/>
                </a:rPr>
                <a:t>Rate</a:t>
              </a: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354246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BC70A03F-F298-AC40-99A9-F045809B2B77}"/>
              </a:ext>
            </a:extLst>
          </p:cNvPr>
          <p:cNvGrpSpPr/>
          <p:nvPr/>
        </p:nvGrpSpPr>
        <p:grpSpPr>
          <a:xfrm>
            <a:off x="908704" y="1651550"/>
            <a:ext cx="5958169" cy="2240454"/>
            <a:chOff x="782731" y="1478426"/>
            <a:chExt cx="5792732" cy="2178245"/>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478426"/>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On-Product</a:t>
              </a:r>
            </a:p>
            <a:p>
              <a:pPr algn="ctr"/>
              <a:r>
                <a:rPr lang="en-NL" sz="5143" b="1" dirty="0">
                  <a:solidFill>
                    <a:schemeClr val="bg1"/>
                  </a:solidFill>
                  <a:latin typeface="Ubuntu" panose="020B0504030602030204" pitchFamily="34" charset="0"/>
                </a:rPr>
                <a:t>Index</a:t>
              </a: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561796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4935A64A-AA7A-714E-9A2E-26607AAA8002}"/>
              </a:ext>
            </a:extLst>
          </p:cNvPr>
          <p:cNvGrpSpPr/>
          <p:nvPr/>
        </p:nvGrpSpPr>
        <p:grpSpPr>
          <a:xfrm>
            <a:off x="908704" y="1663819"/>
            <a:ext cx="5958169" cy="2215919"/>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75202"/>
            </a:xfrm>
            <a:prstGeom prst="rect">
              <a:avLst/>
            </a:prstGeom>
            <a:noFill/>
          </p:spPr>
          <p:txBody>
            <a:bodyPr wrap="square" rtlCol="0">
              <a:spAutoFit/>
            </a:bodyPr>
            <a:lstStyle/>
            <a:p>
              <a:pPr algn="ctr"/>
              <a:r>
                <a:rPr lang="en-GB" sz="5143" b="1" dirty="0">
                  <a:solidFill>
                    <a:schemeClr val="bg1"/>
                  </a:solidFill>
                  <a:latin typeface="Ubuntu" panose="020B0504030602030204" pitchFamily="34" charset="0"/>
                </a:rPr>
                <a:t> Deployment Frequency</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662571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4935A64A-AA7A-714E-9A2E-26607AAA8002}"/>
              </a:ext>
            </a:extLst>
          </p:cNvPr>
          <p:cNvGrpSpPr/>
          <p:nvPr/>
        </p:nvGrpSpPr>
        <p:grpSpPr>
          <a:xfrm>
            <a:off x="908704" y="1663819"/>
            <a:ext cx="5958169" cy="2215919"/>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Technical</a:t>
              </a:r>
            </a:p>
            <a:p>
              <a:pPr algn="ctr"/>
              <a:r>
                <a:rPr lang="en-NL" sz="5143" b="1" dirty="0">
                  <a:solidFill>
                    <a:schemeClr val="bg1"/>
                  </a:solidFill>
                  <a:latin typeface="Ubuntu" panose="020B0504030602030204" pitchFamily="34" charset="0"/>
                </a:rPr>
                <a:t>Debt</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718060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4935A64A-AA7A-714E-9A2E-26607AAA8002}"/>
              </a:ext>
            </a:extLst>
          </p:cNvPr>
          <p:cNvGrpSpPr/>
          <p:nvPr/>
        </p:nvGrpSpPr>
        <p:grpSpPr>
          <a:xfrm>
            <a:off x="908704" y="1663819"/>
            <a:ext cx="5958169" cy="2215919"/>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75202"/>
            </a:xfrm>
            <a:prstGeom prst="rect">
              <a:avLst/>
            </a:prstGeom>
            <a:noFill/>
          </p:spPr>
          <p:txBody>
            <a:bodyPr wrap="square" rtlCol="0">
              <a:spAutoFit/>
            </a:bodyPr>
            <a:lstStyle/>
            <a:p>
              <a:pPr algn="ctr"/>
              <a:r>
                <a:rPr lang="en-GB" sz="5143" b="1" dirty="0">
                  <a:solidFill>
                    <a:schemeClr val="bg1"/>
                  </a:solidFill>
                  <a:latin typeface="Ubuntu" panose="020B0504030602030204" pitchFamily="34" charset="0"/>
                </a:rPr>
                <a:t>Time to </a:t>
              </a:r>
            </a:p>
            <a:p>
              <a:pPr algn="ctr"/>
              <a:r>
                <a:rPr lang="en-GB" sz="5143" b="1" dirty="0">
                  <a:solidFill>
                    <a:schemeClr val="bg1"/>
                  </a:solidFill>
                  <a:latin typeface="Ubuntu" panose="020B0504030602030204" pitchFamily="34" charset="0"/>
                </a:rPr>
                <a:t>Restore Service</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039621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F3783B8A-057E-8847-A5F9-66E9C395C45B}"/>
              </a:ext>
            </a:extLst>
          </p:cNvPr>
          <p:cNvGrpSpPr/>
          <p:nvPr/>
        </p:nvGrpSpPr>
        <p:grpSpPr>
          <a:xfrm>
            <a:off x="908704" y="1675532"/>
            <a:ext cx="5958169" cy="2192486"/>
            <a:chOff x="883471" y="2218780"/>
            <a:chExt cx="5792732" cy="2131608"/>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2218780"/>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Active (Product) Code Branches</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559958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F3783B8A-057E-8847-A5F9-66E9C395C45B}"/>
              </a:ext>
            </a:extLst>
          </p:cNvPr>
          <p:cNvGrpSpPr/>
          <p:nvPr/>
        </p:nvGrpSpPr>
        <p:grpSpPr>
          <a:xfrm>
            <a:off x="908704" y="880581"/>
            <a:ext cx="5958169" cy="3782395"/>
            <a:chOff x="883471" y="673017"/>
            <a:chExt cx="5792732" cy="3677371"/>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673017"/>
              <a:ext cx="5792732" cy="3258071"/>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Time Spent Merging Code Between Branches</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398114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3CF62747-AE27-1345-A9B2-8EF946A58C98}"/>
              </a:ext>
            </a:extLst>
          </p:cNvPr>
          <p:cNvGrpSpPr/>
          <p:nvPr/>
        </p:nvGrpSpPr>
        <p:grpSpPr>
          <a:xfrm>
            <a:off x="908704" y="1247403"/>
            <a:ext cx="5958169" cy="3048748"/>
            <a:chOff x="782934" y="1099171"/>
            <a:chExt cx="5792732" cy="2964095"/>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099171"/>
              <a:ext cx="5792732" cy="162868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Time Spent </a:t>
              </a:r>
            </a:p>
            <a:p>
              <a:pPr algn="ctr"/>
              <a:r>
                <a:rPr lang="en-NL" sz="5143" b="1" dirty="0">
                  <a:solidFill>
                    <a:schemeClr val="bg1"/>
                  </a:solidFill>
                  <a:latin typeface="Ubuntu" panose="020B0504030602030204" pitchFamily="34" charset="0"/>
                </a:rPr>
                <a:t>Context-Switching</a:t>
              </a: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347647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3BFEE0C-2D0D-C841-B46A-26120CB54DE6}"/>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59C9E60C-7C58-D74A-8F1E-F55AF946FBDD}"/>
              </a:ext>
            </a:extLst>
          </p:cNvPr>
          <p:cNvGrpSpPr/>
          <p:nvPr/>
        </p:nvGrpSpPr>
        <p:grpSpPr>
          <a:xfrm>
            <a:off x="908704" y="1651550"/>
            <a:ext cx="5958169" cy="2240454"/>
            <a:chOff x="782731" y="1478426"/>
            <a:chExt cx="5792732" cy="2178245"/>
          </a:xfrm>
        </p:grpSpPr>
        <p:sp>
          <p:nvSpPr>
            <p:cNvPr id="4" name="TextBox 3">
              <a:extLst>
                <a:ext uri="{FF2B5EF4-FFF2-40B4-BE49-F238E27FC236}">
                  <a16:creationId xmlns:a16="http://schemas.microsoft.com/office/drawing/2014/main" id="{23DDF276-A1EB-B640-B158-2553E38C1619}"/>
                </a:ext>
              </a:extLst>
            </p:cNvPr>
            <p:cNvSpPr txBox="1"/>
            <p:nvPr/>
          </p:nvSpPr>
          <p:spPr>
            <a:xfrm>
              <a:off x="782731" y="1478426"/>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Customer or User Satisfaction Gap</a:t>
              </a:r>
            </a:p>
          </p:txBody>
        </p:sp>
        <p:sp>
          <p:nvSpPr>
            <p:cNvPr id="10" name="Oval 9">
              <a:extLst>
                <a:ext uri="{FF2B5EF4-FFF2-40B4-BE49-F238E27FC236}">
                  <a16:creationId xmlns:a16="http://schemas.microsoft.com/office/drawing/2014/main" id="{47680971-54DC-AD49-A5DC-1784704265CD}"/>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351EDF79-7F90-DB4F-BE6A-5DEC5CB5943E}"/>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3ED3F5F-1A0A-684B-95C0-7BC1EBF1337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350398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4" y="31874"/>
            <a:ext cx="7775575" cy="5479805"/>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extBox 5">
            <a:extLst>
              <a:ext uri="{FF2B5EF4-FFF2-40B4-BE49-F238E27FC236}">
                <a16:creationId xmlns:a16="http://schemas.microsoft.com/office/drawing/2014/main" id="{009EAD6C-D563-D744-AFCA-AE8CA95E6630}"/>
              </a:ext>
            </a:extLst>
          </p:cNvPr>
          <p:cNvSpPr txBox="1"/>
          <p:nvPr/>
        </p:nvSpPr>
        <p:spPr>
          <a:xfrm>
            <a:off x="339134" y="1537169"/>
            <a:ext cx="7097310" cy="2537083"/>
          </a:xfrm>
          <a:prstGeom prst="rect">
            <a:avLst/>
          </a:prstGeom>
          <a:noFill/>
        </p:spPr>
        <p:txBody>
          <a:bodyPr wrap="square" rtlCol="0">
            <a:spAutoFit/>
          </a:bodyPr>
          <a:lstStyle/>
          <a:p>
            <a:pPr algn="ctr"/>
            <a:r>
              <a:rPr lang="en-NL" sz="5143" b="1" dirty="0">
                <a:latin typeface="Ubuntu" panose="020B0504030602030204" pitchFamily="34" charset="0"/>
              </a:rPr>
              <a:t>Don’t measure Output. Measure Outcomes</a:t>
            </a:r>
          </a:p>
        </p:txBody>
      </p:sp>
    </p:spTree>
    <p:extLst>
      <p:ext uri="{BB962C8B-B14F-4D97-AF65-F5344CB8AC3E}">
        <p14:creationId xmlns:p14="http://schemas.microsoft.com/office/powerpoint/2010/main" val="3384980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4" y="31874"/>
            <a:ext cx="7775575" cy="5479805"/>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extBox 5">
            <a:extLst>
              <a:ext uri="{FF2B5EF4-FFF2-40B4-BE49-F238E27FC236}">
                <a16:creationId xmlns:a16="http://schemas.microsoft.com/office/drawing/2014/main" id="{009EAD6C-D563-D744-AFCA-AE8CA95E6630}"/>
              </a:ext>
            </a:extLst>
          </p:cNvPr>
          <p:cNvSpPr txBox="1"/>
          <p:nvPr/>
        </p:nvSpPr>
        <p:spPr>
          <a:xfrm>
            <a:off x="339134" y="1537169"/>
            <a:ext cx="7097310" cy="2537083"/>
          </a:xfrm>
          <a:prstGeom prst="rect">
            <a:avLst/>
          </a:prstGeom>
          <a:noFill/>
        </p:spPr>
        <p:txBody>
          <a:bodyPr wrap="square" rtlCol="0">
            <a:spAutoFit/>
          </a:bodyPr>
          <a:lstStyle/>
          <a:p>
            <a:pPr algn="ctr"/>
            <a:r>
              <a:rPr lang="en-NL" sz="5143" b="1">
                <a:latin typeface="Ubuntu" panose="020B0504030602030204" pitchFamily="34" charset="0"/>
              </a:rPr>
              <a:t>It’s not about the Metrics, but about the Conversation</a:t>
            </a:r>
          </a:p>
        </p:txBody>
      </p:sp>
    </p:spTree>
    <p:extLst>
      <p:ext uri="{BB962C8B-B14F-4D97-AF65-F5344CB8AC3E}">
        <p14:creationId xmlns:p14="http://schemas.microsoft.com/office/powerpoint/2010/main" val="3864524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4" y="31874"/>
            <a:ext cx="7775575" cy="5479805"/>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extBox 5">
            <a:extLst>
              <a:ext uri="{FF2B5EF4-FFF2-40B4-BE49-F238E27FC236}">
                <a16:creationId xmlns:a16="http://schemas.microsoft.com/office/drawing/2014/main" id="{009EAD6C-D563-D744-AFCA-AE8CA95E6630}"/>
              </a:ext>
            </a:extLst>
          </p:cNvPr>
          <p:cNvSpPr txBox="1"/>
          <p:nvPr/>
        </p:nvSpPr>
        <p:spPr>
          <a:xfrm>
            <a:off x="339134" y="1141459"/>
            <a:ext cx="7097310" cy="3351120"/>
          </a:xfrm>
          <a:prstGeom prst="rect">
            <a:avLst/>
          </a:prstGeom>
          <a:noFill/>
        </p:spPr>
        <p:txBody>
          <a:bodyPr wrap="square" rtlCol="0">
            <a:spAutoFit/>
          </a:bodyPr>
          <a:lstStyle/>
          <a:p>
            <a:pPr algn="ctr"/>
            <a:r>
              <a:rPr lang="en-NL" sz="5143" dirty="0">
                <a:latin typeface="Ubuntu" panose="020B0504030602030204" pitchFamily="34" charset="0"/>
              </a:rPr>
              <a:t>Learn more about</a:t>
            </a:r>
            <a:r>
              <a:rPr lang="en-NL" sz="5143" b="1" dirty="0">
                <a:latin typeface="Ubuntu" panose="020B0504030602030204" pitchFamily="34" charset="0"/>
              </a:rPr>
              <a:t> </a:t>
            </a:r>
          </a:p>
          <a:p>
            <a:pPr algn="ctr"/>
            <a:r>
              <a:rPr lang="en-NL" sz="5143" b="1" dirty="0">
                <a:latin typeface="Ubuntu" panose="020B0504030602030204" pitchFamily="34" charset="0"/>
              </a:rPr>
              <a:t>Evidence Based Management </a:t>
            </a:r>
            <a:r>
              <a:rPr lang="en-NL" sz="5143" dirty="0">
                <a:latin typeface="Ubuntu" panose="020B0504030602030204" pitchFamily="34" charset="0"/>
              </a:rPr>
              <a:t>at</a:t>
            </a:r>
          </a:p>
          <a:p>
            <a:pPr algn="ctr"/>
            <a:r>
              <a:rPr lang="en-NL" sz="5143" dirty="0">
                <a:latin typeface="Ubuntu" panose="020B0504030602030204" pitchFamily="34" charset="0"/>
              </a:rPr>
              <a:t>http://scrum.org/EBM</a:t>
            </a:r>
          </a:p>
        </p:txBody>
      </p:sp>
    </p:spTree>
    <p:extLst>
      <p:ext uri="{BB962C8B-B14F-4D97-AF65-F5344CB8AC3E}">
        <p14:creationId xmlns:p14="http://schemas.microsoft.com/office/powerpoint/2010/main" val="13775542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10789"/>
            <a:ext cx="6599544" cy="420572"/>
          </a:xfrm>
          <a:prstGeom prst="rect">
            <a:avLst/>
          </a:prstGeom>
          <a:noFill/>
        </p:spPr>
        <p:txBody>
          <a:bodyPr wrap="square" rtlCol="0">
            <a:spAutoFit/>
          </a:bodyPr>
          <a:lstStyle/>
          <a:p>
            <a:pPr algn="ctr"/>
            <a:r>
              <a:rPr lang="en-NL" sz="2057" b="1" dirty="0">
                <a:latin typeface="Ubuntu" panose="020B0504030602030204" pitchFamily="34" charset="0"/>
              </a:rPr>
              <a:t>EBM Example Key Value Measures cheat sheet</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01208" y="4990585"/>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651718"/>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196901"/>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652506"/>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160839"/>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640121"/>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2967015"/>
            <a:ext cx="2425624" cy="1658310"/>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4" y="31874"/>
            <a:ext cx="7775575" cy="5479805"/>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5" name="Rectangle 4">
            <a:extLst>
              <a:ext uri="{FF2B5EF4-FFF2-40B4-BE49-F238E27FC236}">
                <a16:creationId xmlns:a16="http://schemas.microsoft.com/office/drawing/2014/main" id="{1F46A24F-F843-6F43-B798-8E0A66AEBE9A}"/>
              </a:ext>
            </a:extLst>
          </p:cNvPr>
          <p:cNvSpPr/>
          <p:nvPr/>
        </p:nvSpPr>
        <p:spPr>
          <a:xfrm>
            <a:off x="673270" y="679541"/>
            <a:ext cx="6507169" cy="4106310"/>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1187234" y="2052079"/>
            <a:ext cx="5607059" cy="1358705"/>
          </a:xfrm>
          <a:prstGeom prst="rect">
            <a:avLst/>
          </a:prstGeom>
          <a:noFill/>
        </p:spPr>
        <p:txBody>
          <a:bodyPr wrap="square" rtlCol="0">
            <a:spAutoFit/>
          </a:bodyPr>
          <a:lstStyle/>
          <a:p>
            <a:pPr algn="ctr"/>
            <a:r>
              <a:rPr lang="en-NL" sz="8229" dirty="0">
                <a:latin typeface="Marvel" pitchFamily="2" charset="0"/>
              </a:rPr>
              <a:t>UNREALIZED VALUE</a:t>
            </a:r>
          </a:p>
        </p:txBody>
      </p:sp>
      <p:sp>
        <p:nvSpPr>
          <p:cNvPr id="8" name="TextBox 7">
            <a:extLst>
              <a:ext uri="{FF2B5EF4-FFF2-40B4-BE49-F238E27FC236}">
                <a16:creationId xmlns:a16="http://schemas.microsoft.com/office/drawing/2014/main" id="{ED283D89-81C5-A942-931B-F37B88051625}"/>
              </a:ext>
            </a:extLst>
          </p:cNvPr>
          <p:cNvSpPr txBox="1"/>
          <p:nvPr/>
        </p:nvSpPr>
        <p:spPr>
          <a:xfrm>
            <a:off x="1801836" y="3109595"/>
            <a:ext cx="4377851" cy="420769"/>
          </a:xfrm>
          <a:prstGeom prst="rect">
            <a:avLst/>
          </a:prstGeom>
          <a:noFill/>
        </p:spPr>
        <p:txBody>
          <a:bodyPr wrap="none" rtlCol="0">
            <a:spAutoFit/>
          </a:bodyPr>
          <a:lstStyle/>
          <a:p>
            <a:pPr algn="ctr"/>
            <a:r>
              <a:rPr lang="en-GB" sz="1029" dirty="0">
                <a:solidFill>
                  <a:schemeClr val="bg1">
                    <a:lumMod val="50000"/>
                  </a:schemeClr>
                </a:solidFill>
                <a:latin typeface="Ubuntu" panose="020B0504030602030204" pitchFamily="34" charset="0"/>
              </a:rPr>
              <a:t>The potential future value that </a:t>
            </a:r>
            <a:r>
              <a:rPr lang="en-GB" sz="1029" i="1" dirty="0">
                <a:solidFill>
                  <a:schemeClr val="bg1">
                    <a:lumMod val="50000"/>
                  </a:schemeClr>
                </a:solidFill>
                <a:latin typeface="Ubuntu" panose="020B0504030602030204" pitchFamily="34" charset="0"/>
              </a:rPr>
              <a:t>could be</a:t>
            </a:r>
            <a:r>
              <a:rPr lang="en-GB" sz="1029" dirty="0">
                <a:solidFill>
                  <a:schemeClr val="bg1">
                    <a:lumMod val="50000"/>
                  </a:schemeClr>
                </a:solidFill>
                <a:latin typeface="Ubuntu" panose="020B0504030602030204" pitchFamily="34" charset="0"/>
              </a:rPr>
              <a:t> realized </a:t>
            </a:r>
          </a:p>
          <a:p>
            <a:pPr algn="ctr"/>
            <a:r>
              <a:rPr lang="en-GB" sz="1029" dirty="0">
                <a:solidFill>
                  <a:schemeClr val="bg1">
                    <a:lumMod val="50000"/>
                  </a:schemeClr>
                </a:solidFill>
                <a:latin typeface="Ubuntu" panose="020B0504030602030204" pitchFamily="34" charset="0"/>
              </a:rPr>
              <a:t>if the organization met the needs of all potential customers or users</a:t>
            </a:r>
            <a:endParaRPr lang="en-NL" sz="1029" dirty="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72"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3"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3"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2"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2"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72"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86318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892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3" y="31874"/>
            <a:ext cx="7775575" cy="5479805"/>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Rectangle 6">
            <a:extLst>
              <a:ext uri="{FF2B5EF4-FFF2-40B4-BE49-F238E27FC236}">
                <a16:creationId xmlns:a16="http://schemas.microsoft.com/office/drawing/2014/main" id="{DA842025-A047-8846-9CCB-E08050201251}"/>
              </a:ext>
            </a:extLst>
          </p:cNvPr>
          <p:cNvSpPr/>
          <p:nvPr/>
        </p:nvSpPr>
        <p:spPr>
          <a:xfrm>
            <a:off x="673270" y="679541"/>
            <a:ext cx="6507169" cy="4106310"/>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1084261" y="2052081"/>
            <a:ext cx="5607059" cy="1397509"/>
          </a:xfrm>
          <a:prstGeom prst="rect">
            <a:avLst/>
          </a:prstGeom>
          <a:noFill/>
        </p:spPr>
        <p:txBody>
          <a:bodyPr wrap="square" rtlCol="0">
            <a:spAutoFit/>
          </a:bodyPr>
          <a:lstStyle/>
          <a:p>
            <a:pPr algn="ctr"/>
            <a:r>
              <a:rPr lang="en-NL" sz="8229" dirty="0">
                <a:latin typeface="Marvel" pitchFamily="2" charset="0"/>
              </a:rPr>
              <a:t>TIME TO MARKET</a:t>
            </a:r>
          </a:p>
        </p:txBody>
      </p:sp>
      <p:sp>
        <p:nvSpPr>
          <p:cNvPr id="10" name="TextBox 9">
            <a:extLst>
              <a:ext uri="{FF2B5EF4-FFF2-40B4-BE49-F238E27FC236}">
                <a16:creationId xmlns:a16="http://schemas.microsoft.com/office/drawing/2014/main" id="{3762688F-2496-B440-A225-A32781C801C0}"/>
              </a:ext>
            </a:extLst>
          </p:cNvPr>
          <p:cNvSpPr txBox="1"/>
          <p:nvPr/>
        </p:nvSpPr>
        <p:spPr>
          <a:xfrm>
            <a:off x="1347170" y="3100505"/>
            <a:ext cx="5159374" cy="257870"/>
          </a:xfrm>
          <a:prstGeom prst="rect">
            <a:avLst/>
          </a:prstGeom>
          <a:noFill/>
        </p:spPr>
        <p:txBody>
          <a:bodyPr wrap="none" rtlCol="0">
            <a:spAutoFit/>
          </a:bodyPr>
          <a:lstStyle/>
          <a:p>
            <a:pPr algn="ctr"/>
            <a:r>
              <a:rPr lang="en-GB" sz="1029" dirty="0">
                <a:solidFill>
                  <a:schemeClr val="bg1">
                    <a:lumMod val="50000"/>
                  </a:schemeClr>
                </a:solidFill>
                <a:latin typeface="Ubuntu" panose="020B0504030602030204" pitchFamily="34" charset="0"/>
              </a:rPr>
              <a:t>The organization’s ability to quickly deliver new capabilities, services, or products</a:t>
            </a:r>
            <a:endParaRPr lang="en-NL" sz="1029" dirty="0">
              <a:solidFill>
                <a:schemeClr val="bg1">
                  <a:lumMod val="50000"/>
                </a:schemeClr>
              </a:solidFill>
              <a:latin typeface="Ubuntu" panose="020B0504030602030204" pitchFamily="34"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7" y="697866"/>
              <a:ext cx="7035" cy="13700"/>
            </p14:xfrm>
          </p:contentPart>
        </mc:Choice>
        <mc:Fallback>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58533"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9"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9" y="134654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42" y="193370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80"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9"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9" y="369517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9" y="428232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40434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4" y="31874"/>
            <a:ext cx="7775575" cy="5479805"/>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ectangle 11">
            <a:extLst>
              <a:ext uri="{FF2B5EF4-FFF2-40B4-BE49-F238E27FC236}">
                <a16:creationId xmlns:a16="http://schemas.microsoft.com/office/drawing/2014/main" id="{5054C59E-773E-0543-8F8A-6757A8E8C125}"/>
              </a:ext>
            </a:extLst>
          </p:cNvPr>
          <p:cNvSpPr/>
          <p:nvPr/>
        </p:nvSpPr>
        <p:spPr>
          <a:xfrm>
            <a:off x="673270" y="679541"/>
            <a:ext cx="6507169" cy="4106310"/>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229">
              <a:solidFill>
                <a:schemeClr val="tx1"/>
              </a:solidFill>
              <a:latin typeface="Marvel" pitchFamily="2" charset="0"/>
            </a:endParaRPr>
          </a:p>
        </p:txBody>
      </p:sp>
      <p:grpSp>
        <p:nvGrpSpPr>
          <p:cNvPr id="3" name="Group 2">
            <a:extLst>
              <a:ext uri="{FF2B5EF4-FFF2-40B4-BE49-F238E27FC236}">
                <a16:creationId xmlns:a16="http://schemas.microsoft.com/office/drawing/2014/main" id="{A4B1E5EE-4214-2641-9792-B49918F1B822}"/>
              </a:ext>
            </a:extLst>
          </p:cNvPr>
          <p:cNvGrpSpPr/>
          <p:nvPr/>
        </p:nvGrpSpPr>
        <p:grpSpPr>
          <a:xfrm>
            <a:off x="688217" y="1522269"/>
            <a:ext cx="6462674" cy="2321643"/>
            <a:chOff x="609598" y="1573774"/>
            <a:chExt cx="6770540" cy="2257179"/>
          </a:xfrm>
        </p:grpSpPr>
        <p:sp>
          <p:nvSpPr>
            <p:cNvPr id="14" name="TextBox 13">
              <a:extLst>
                <a:ext uri="{FF2B5EF4-FFF2-40B4-BE49-F238E27FC236}">
                  <a16:creationId xmlns:a16="http://schemas.microsoft.com/office/drawing/2014/main" id="{89D91C47-04B8-0743-AE33-CB32FB353B50}"/>
                </a:ext>
              </a:extLst>
            </p:cNvPr>
            <p:cNvSpPr txBox="1"/>
            <p:nvPr/>
          </p:nvSpPr>
          <p:spPr>
            <a:xfrm>
              <a:off x="609598" y="1573774"/>
              <a:ext cx="6770540" cy="1358705"/>
            </a:xfrm>
            <a:prstGeom prst="rect">
              <a:avLst/>
            </a:prstGeom>
            <a:noFill/>
          </p:spPr>
          <p:txBody>
            <a:bodyPr wrap="square" rtlCol="0">
              <a:spAutoFit/>
            </a:bodyPr>
            <a:lstStyle/>
            <a:p>
              <a:pPr algn="ctr"/>
              <a:r>
                <a:rPr lang="en-NL" sz="8229" dirty="0">
                  <a:latin typeface="Marvel" pitchFamily="2" charset="0"/>
                </a:rPr>
                <a:t>ABILITY TO </a:t>
              </a:r>
            </a:p>
          </p:txBody>
        </p:sp>
        <p:sp>
          <p:nvSpPr>
            <p:cNvPr id="7" name="TextBox 6">
              <a:extLst>
                <a:ext uri="{FF2B5EF4-FFF2-40B4-BE49-F238E27FC236}">
                  <a16:creationId xmlns:a16="http://schemas.microsoft.com/office/drawing/2014/main" id="{15BBDDCE-EBBD-D74C-937F-BA4A04557A38}"/>
                </a:ext>
              </a:extLst>
            </p:cNvPr>
            <p:cNvSpPr txBox="1"/>
            <p:nvPr/>
          </p:nvSpPr>
          <p:spPr>
            <a:xfrm>
              <a:off x="609598" y="2396953"/>
              <a:ext cx="6770539" cy="1358705"/>
            </a:xfrm>
            <a:prstGeom prst="rect">
              <a:avLst/>
            </a:prstGeom>
            <a:noFill/>
          </p:spPr>
          <p:txBody>
            <a:bodyPr wrap="square" rtlCol="0">
              <a:spAutoFit/>
            </a:bodyPr>
            <a:lstStyle/>
            <a:p>
              <a:pPr algn="ctr"/>
              <a:r>
                <a:rPr lang="en-NL" sz="8229" dirty="0">
                  <a:latin typeface="Marvel" pitchFamily="2" charset="0"/>
                </a:rPr>
                <a:t>INNOVATE</a:t>
              </a:r>
            </a:p>
          </p:txBody>
        </p:sp>
        <p:sp>
          <p:nvSpPr>
            <p:cNvPr id="8" name="TextBox 7">
              <a:extLst>
                <a:ext uri="{FF2B5EF4-FFF2-40B4-BE49-F238E27FC236}">
                  <a16:creationId xmlns:a16="http://schemas.microsoft.com/office/drawing/2014/main" id="{D31B753E-9424-544C-9E20-8CA17090EE73}"/>
                </a:ext>
              </a:extLst>
            </p:cNvPr>
            <p:cNvSpPr txBox="1"/>
            <p:nvPr/>
          </p:nvSpPr>
          <p:spPr>
            <a:xfrm>
              <a:off x="1465756" y="3421867"/>
              <a:ext cx="5073526" cy="409086"/>
            </a:xfrm>
            <a:prstGeom prst="rect">
              <a:avLst/>
            </a:prstGeom>
            <a:noFill/>
          </p:spPr>
          <p:txBody>
            <a:bodyPr wrap="square" rtlCol="0">
              <a:spAutoFit/>
            </a:bodyPr>
            <a:lstStyle/>
            <a:p>
              <a:pPr algn="ctr"/>
              <a:r>
                <a:rPr lang="en-GB" sz="1029" dirty="0">
                  <a:solidFill>
                    <a:schemeClr val="bg1">
                      <a:lumMod val="50000"/>
                    </a:schemeClr>
                  </a:solidFill>
                  <a:latin typeface="Ubuntu" panose="020B0504030602030204" pitchFamily="34" charset="0"/>
                </a:rPr>
                <a:t>The effectiveness of an organization to deliver new capabilities </a:t>
              </a:r>
            </a:p>
            <a:p>
              <a:pPr algn="ctr"/>
              <a:r>
                <a:rPr lang="en-GB" sz="1029" dirty="0">
                  <a:solidFill>
                    <a:schemeClr val="bg1">
                      <a:lumMod val="50000"/>
                    </a:schemeClr>
                  </a:solidFill>
                  <a:latin typeface="Ubuntu" panose="020B0504030602030204" pitchFamily="34" charset="0"/>
                </a:rPr>
                <a:t>that might better meet customer needs</a:t>
              </a:r>
              <a:endParaRPr lang="en-NL" sz="1029" dirty="0">
                <a:solidFill>
                  <a:schemeClr val="bg1">
                    <a:lumMod val="50000"/>
                  </a:schemeClr>
                </a:solidFill>
                <a:latin typeface="Ubuntu" panose="020B0504030602030204" pitchFamily="34" charset="0"/>
              </a:endParaRPr>
            </a:p>
          </p:txBody>
        </p:sp>
      </p:grpSp>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8804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4"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BDA5F8CB-036D-9743-A7BD-A80CEEF2B324}"/>
              </a:ext>
            </a:extLst>
          </p:cNvPr>
          <p:cNvGrpSpPr/>
          <p:nvPr/>
        </p:nvGrpSpPr>
        <p:grpSpPr>
          <a:xfrm>
            <a:off x="908704" y="1505396"/>
            <a:ext cx="5958169" cy="2532758"/>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Customer </a:t>
              </a:r>
            </a:p>
            <a:p>
              <a:pPr algn="ctr"/>
              <a:r>
                <a:rPr lang="en-NL" sz="5143" b="1" dirty="0">
                  <a:solidFill>
                    <a:schemeClr val="bg1"/>
                  </a:solidFill>
                  <a:latin typeface="Ubuntu" panose="020B0504030602030204" pitchFamily="34" charset="0"/>
                </a:rPr>
                <a:t>Satisfaction</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2419006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186</TotalTime>
  <Words>630</Words>
  <Application>Microsoft Macintosh PowerPoint</Application>
  <PresentationFormat>Custom</PresentationFormat>
  <Paragraphs>89</Paragraphs>
  <Slides>42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Calibri</vt:lpstr>
      <vt:lpstr>Ubuntu Light</vt:lpstr>
      <vt:lpstr>Arial</vt:lpstr>
      <vt:lpstr>Ubuntu</vt:lpstr>
      <vt:lpstr>Marvel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257</cp:revision>
  <dcterms:created xsi:type="dcterms:W3CDTF">2020-03-02T18:23:14Z</dcterms:created>
  <dcterms:modified xsi:type="dcterms:W3CDTF">2022-02-09T21:30:50Z</dcterms:modified>
</cp:coreProperties>
</file>